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7"/>
  </p:notesMasterIdLst>
  <p:sldIdLst>
    <p:sldId id="256" r:id="rId2"/>
    <p:sldId id="258" r:id="rId3"/>
    <p:sldId id="261" r:id="rId4"/>
    <p:sldId id="259" r:id="rId5"/>
    <p:sldId id="287" r:id="rId6"/>
    <p:sldId id="260" r:id="rId7"/>
    <p:sldId id="288" r:id="rId8"/>
    <p:sldId id="276" r:id="rId9"/>
    <p:sldId id="274" r:id="rId10"/>
    <p:sldId id="272" r:id="rId11"/>
    <p:sldId id="268" r:id="rId12"/>
    <p:sldId id="292" r:id="rId13"/>
    <p:sldId id="293" r:id="rId14"/>
    <p:sldId id="290" r:id="rId15"/>
    <p:sldId id="291" r:id="rId16"/>
  </p:sldIdLst>
  <p:sldSz cx="9144000" cy="5143500" type="screen16x9"/>
  <p:notesSz cx="6858000" cy="9144000"/>
  <p:embeddedFontLst>
    <p:embeddedFont>
      <p:font typeface="Assistant" panose="020B0604020202020204" charset="-79"/>
      <p:regular r:id="rId18"/>
      <p:bold r:id="rId19"/>
    </p:embeddedFont>
    <p:embeddedFont>
      <p:font typeface="Manrope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33E554-42C6-4EBF-82AC-2DC2A860974C}">
  <a:tblStyle styleId="{1B33E554-42C6-4EBF-82AC-2DC2A86097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44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3daf14e57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3daf14e57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3daf14e57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3daf14e57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3db5bf7c37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3db5bf7c37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3db5bf7c37_1_17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3db5bf7c37_1_17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g13db5bf7c37_1_17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2" name="Google Shape;2092;g13db5bf7c37_1_17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13db5bf7c37_1_18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13db5bf7c37_1_18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13db5bf7c37_1_17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13db5bf7c37_1_17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3db5bf7c37_1_17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13db5bf7c37_1_17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1016250"/>
            <a:ext cx="4263000" cy="24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82800" y="3797875"/>
            <a:ext cx="3521700" cy="2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6450" y="-816750"/>
            <a:ext cx="2577600" cy="25776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641300" y="325200"/>
            <a:ext cx="1306800" cy="13068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717925" y="4403425"/>
            <a:ext cx="1708200" cy="1708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5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title"/>
          </p:nvPr>
        </p:nvSpPr>
        <p:spPr>
          <a:xfrm>
            <a:off x="713125" y="1441338"/>
            <a:ext cx="3279300" cy="67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subTitle" idx="1"/>
          </p:nvPr>
        </p:nvSpPr>
        <p:spPr>
          <a:xfrm>
            <a:off x="713100" y="2229762"/>
            <a:ext cx="3279300" cy="14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-520150" y="-554697"/>
            <a:ext cx="1656900" cy="16569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4"/>
          <p:cNvSpPr/>
          <p:nvPr/>
        </p:nvSpPr>
        <p:spPr>
          <a:xfrm>
            <a:off x="3060700" y="4029525"/>
            <a:ext cx="1872600" cy="18726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3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/>
          <p:nvPr/>
        </p:nvSpPr>
        <p:spPr>
          <a:xfrm>
            <a:off x="-921525" y="-984975"/>
            <a:ext cx="2140800" cy="21408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9"/>
          <p:cNvSpPr/>
          <p:nvPr/>
        </p:nvSpPr>
        <p:spPr>
          <a:xfrm>
            <a:off x="7870425" y="4003425"/>
            <a:ext cx="1601100" cy="16011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9"/>
          <p:cNvSpPr/>
          <p:nvPr/>
        </p:nvSpPr>
        <p:spPr>
          <a:xfrm>
            <a:off x="1549350" y="4498350"/>
            <a:ext cx="1531500" cy="1531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9"/>
          <p:cNvSpPr/>
          <p:nvPr/>
        </p:nvSpPr>
        <p:spPr>
          <a:xfrm>
            <a:off x="6656650" y="-540375"/>
            <a:ext cx="1115700" cy="11157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2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/>
          <p:nvPr/>
        </p:nvSpPr>
        <p:spPr>
          <a:xfrm>
            <a:off x="7460475" y="-880025"/>
            <a:ext cx="2415900" cy="24159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0"/>
          <p:cNvSpPr/>
          <p:nvPr/>
        </p:nvSpPr>
        <p:spPr>
          <a:xfrm>
            <a:off x="-607200" y="2174050"/>
            <a:ext cx="1601100" cy="16011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0"/>
          <p:cNvSpPr/>
          <p:nvPr/>
        </p:nvSpPr>
        <p:spPr>
          <a:xfrm>
            <a:off x="6589975" y="4498350"/>
            <a:ext cx="1115700" cy="11157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291725" y="2181200"/>
            <a:ext cx="3993600" cy="15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5517675" y="972501"/>
            <a:ext cx="15417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4291725" y="4063975"/>
            <a:ext cx="39936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2857275" y="4459525"/>
            <a:ext cx="1341600" cy="13416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7992100" y="-466550"/>
            <a:ext cx="1676100" cy="16761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713100" y="1274700"/>
            <a:ext cx="5249700" cy="25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-754725" y="-638175"/>
            <a:ext cx="1986000" cy="19860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750600" y="3943275"/>
            <a:ext cx="1986000" cy="19860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4743300" y="2188038"/>
            <a:ext cx="3687600" cy="14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4743300" y="1493863"/>
            <a:ext cx="3687600" cy="6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/>
          <p:nvPr/>
        </p:nvSpPr>
        <p:spPr>
          <a:xfrm>
            <a:off x="7208775" y="3839550"/>
            <a:ext cx="2577600" cy="25776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3636625" y="-905100"/>
            <a:ext cx="1708200" cy="1708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-770475" y="1753700"/>
            <a:ext cx="1306800" cy="13068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705938" y="2946200"/>
            <a:ext cx="1861800" cy="74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"/>
          </p:nvPr>
        </p:nvSpPr>
        <p:spPr>
          <a:xfrm>
            <a:off x="793838" y="3687224"/>
            <a:ext cx="1686000" cy="7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3"/>
          </p:nvPr>
        </p:nvSpPr>
        <p:spPr>
          <a:xfrm>
            <a:off x="2662713" y="2946200"/>
            <a:ext cx="1861800" cy="74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4"/>
          </p:nvPr>
        </p:nvSpPr>
        <p:spPr>
          <a:xfrm>
            <a:off x="2750613" y="3687224"/>
            <a:ext cx="1686000" cy="7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5"/>
          </p:nvPr>
        </p:nvSpPr>
        <p:spPr>
          <a:xfrm>
            <a:off x="4619488" y="2946200"/>
            <a:ext cx="1861800" cy="74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6"/>
          </p:nvPr>
        </p:nvSpPr>
        <p:spPr>
          <a:xfrm>
            <a:off x="4707388" y="3687224"/>
            <a:ext cx="1686000" cy="7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7"/>
          </p:nvPr>
        </p:nvSpPr>
        <p:spPr>
          <a:xfrm>
            <a:off x="6576262" y="2946200"/>
            <a:ext cx="1861800" cy="74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8"/>
          </p:nvPr>
        </p:nvSpPr>
        <p:spPr>
          <a:xfrm>
            <a:off x="6664162" y="3687224"/>
            <a:ext cx="1686000" cy="7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9" hasCustomPrompt="1"/>
          </p:nvPr>
        </p:nvSpPr>
        <p:spPr>
          <a:xfrm>
            <a:off x="1056038" y="2108552"/>
            <a:ext cx="11616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3" hasCustomPrompt="1"/>
          </p:nvPr>
        </p:nvSpPr>
        <p:spPr>
          <a:xfrm>
            <a:off x="3012813" y="2108552"/>
            <a:ext cx="11616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14" hasCustomPrompt="1"/>
          </p:nvPr>
        </p:nvSpPr>
        <p:spPr>
          <a:xfrm>
            <a:off x="4969588" y="2108552"/>
            <a:ext cx="11616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15" hasCustomPrompt="1"/>
          </p:nvPr>
        </p:nvSpPr>
        <p:spPr>
          <a:xfrm>
            <a:off x="6926362" y="2108552"/>
            <a:ext cx="11616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/>
          <p:nvPr/>
        </p:nvSpPr>
        <p:spPr>
          <a:xfrm>
            <a:off x="4897000" y="-861775"/>
            <a:ext cx="1306800" cy="13068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-641300" y="4102975"/>
            <a:ext cx="1747500" cy="17475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0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4448279" y="2595350"/>
            <a:ext cx="3982800" cy="4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>
            <a:off x="4448279" y="756250"/>
            <a:ext cx="3982800" cy="16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1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1"/>
          </p:nvPr>
        </p:nvSpPr>
        <p:spPr>
          <a:xfrm>
            <a:off x="2494467" y="2278700"/>
            <a:ext cx="28182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2"/>
          </p:nvPr>
        </p:nvSpPr>
        <p:spPr>
          <a:xfrm>
            <a:off x="2494467" y="1498675"/>
            <a:ext cx="2818200" cy="7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3"/>
          </p:nvPr>
        </p:nvSpPr>
        <p:spPr>
          <a:xfrm>
            <a:off x="2494467" y="3882875"/>
            <a:ext cx="28182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4"/>
          </p:nvPr>
        </p:nvSpPr>
        <p:spPr>
          <a:xfrm>
            <a:off x="2494467" y="3095675"/>
            <a:ext cx="2818200" cy="7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-647250" y="3935350"/>
            <a:ext cx="1986000" cy="19860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7902900" y="3901375"/>
            <a:ext cx="1774500" cy="17745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6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"/>
          </p:nvPr>
        </p:nvSpPr>
        <p:spPr>
          <a:xfrm>
            <a:off x="5008203" y="1358991"/>
            <a:ext cx="2921400" cy="4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2"/>
          </p:nvPr>
        </p:nvSpPr>
        <p:spPr>
          <a:xfrm>
            <a:off x="5008203" y="1700691"/>
            <a:ext cx="29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3"/>
          </p:nvPr>
        </p:nvSpPr>
        <p:spPr>
          <a:xfrm>
            <a:off x="5008203" y="2493389"/>
            <a:ext cx="2921400" cy="4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4"/>
          </p:nvPr>
        </p:nvSpPr>
        <p:spPr>
          <a:xfrm>
            <a:off x="5008203" y="2835089"/>
            <a:ext cx="29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5"/>
          </p:nvPr>
        </p:nvSpPr>
        <p:spPr>
          <a:xfrm>
            <a:off x="5008203" y="3627788"/>
            <a:ext cx="2921400" cy="4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6"/>
          </p:nvPr>
        </p:nvSpPr>
        <p:spPr>
          <a:xfrm>
            <a:off x="5008203" y="3969488"/>
            <a:ext cx="29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2595600" y="4645275"/>
            <a:ext cx="1528500" cy="15285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7220825" y="-1183125"/>
            <a:ext cx="2577600" cy="25776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70" r:id="rId10"/>
    <p:sldLayoutId id="2147483675" r:id="rId11"/>
    <p:sldLayoutId id="214748367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lex.bg/%D0%B0%D0%B4%D0%B2%D0%BE%D0" TargetMode="External"/><Relationship Id="rId2" Type="http://schemas.openxmlformats.org/officeDocument/2006/relationships/hyperlink" Target="https://dariknews.bg/novini/liubopitno/humanoiden-robo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cryptedtbn0.gstatic.com/images?q=tbn:ANd9GcSV8PB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/>
          <p:nvPr/>
        </p:nvSpPr>
        <p:spPr>
          <a:xfrm>
            <a:off x="713100" y="3617843"/>
            <a:ext cx="3978170" cy="530087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0" name="Google Shape;220;p34"/>
          <p:cNvCxnSpPr/>
          <p:nvPr/>
        </p:nvCxnSpPr>
        <p:spPr>
          <a:xfrm>
            <a:off x="713100" y="3539910"/>
            <a:ext cx="4061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p34"/>
          <p:cNvSpPr txBox="1">
            <a:spLocks noGrp="1"/>
          </p:cNvSpPr>
          <p:nvPr>
            <p:ph type="ctrTitle"/>
          </p:nvPr>
        </p:nvSpPr>
        <p:spPr>
          <a:xfrm>
            <a:off x="607083" y="618685"/>
            <a:ext cx="4263000" cy="24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800" dirty="0">
                <a:solidFill>
                  <a:schemeClr val="accent6"/>
                </a:solidFill>
              </a:rPr>
              <a:t>Pings With Things- Team </a:t>
            </a:r>
            <a:r>
              <a:rPr lang="en-US" sz="4800" dirty="0" smtClean="0">
                <a:solidFill>
                  <a:schemeClr val="accent6"/>
                </a:solidFill>
              </a:rPr>
              <a:t>Project</a:t>
            </a:r>
            <a:r>
              <a:rPr lang="bg-BG" sz="4800" dirty="0">
                <a:solidFill>
                  <a:schemeClr val="accent6"/>
                </a:solidFill>
              </a:rPr>
              <a:t> презентация</a:t>
            </a:r>
            <a:endParaRPr sz="4800" dirty="0">
              <a:solidFill>
                <a:schemeClr val="accent6"/>
              </a:solidFill>
            </a:endParaRPr>
          </a:p>
        </p:txBody>
      </p:sp>
      <p:sp>
        <p:nvSpPr>
          <p:cNvPr id="222" name="Google Shape;222;p34"/>
          <p:cNvSpPr txBox="1">
            <a:spLocks noGrp="1"/>
          </p:cNvSpPr>
          <p:nvPr>
            <p:ph type="subTitle" idx="1"/>
          </p:nvPr>
        </p:nvSpPr>
        <p:spPr>
          <a:xfrm>
            <a:off x="722245" y="3710609"/>
            <a:ext cx="4181060" cy="563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Изговено от: Павлин </a:t>
            </a:r>
            <a:r>
              <a:rPr lang="bg-BG" dirty="0" smtClean="0"/>
              <a:t>Пеев</a:t>
            </a:r>
            <a:endParaRPr dirty="0"/>
          </a:p>
        </p:txBody>
      </p:sp>
      <p:grpSp>
        <p:nvGrpSpPr>
          <p:cNvPr id="223" name="Google Shape;223;p34"/>
          <p:cNvGrpSpPr/>
          <p:nvPr/>
        </p:nvGrpSpPr>
        <p:grpSpPr>
          <a:xfrm flipH="1">
            <a:off x="4981451" y="434116"/>
            <a:ext cx="4819425" cy="5143328"/>
            <a:chOff x="4523982" y="824638"/>
            <a:chExt cx="4046876" cy="4318858"/>
          </a:xfrm>
        </p:grpSpPr>
        <p:sp>
          <p:nvSpPr>
            <p:cNvPr id="224" name="Google Shape;224;p34"/>
            <p:cNvSpPr/>
            <p:nvPr/>
          </p:nvSpPr>
          <p:spPr>
            <a:xfrm rot="-1013820" flipH="1">
              <a:off x="7267339" y="2495572"/>
              <a:ext cx="118829" cy="137513"/>
            </a:xfrm>
            <a:custGeom>
              <a:avLst/>
              <a:gdLst/>
              <a:ahLst/>
              <a:cxnLst/>
              <a:rect l="l" t="t" r="r" b="b"/>
              <a:pathLst>
                <a:path w="636" h="736" extrusionOk="0">
                  <a:moveTo>
                    <a:pt x="290" y="1"/>
                  </a:moveTo>
                  <a:lnTo>
                    <a:pt x="1" y="591"/>
                  </a:lnTo>
                  <a:lnTo>
                    <a:pt x="235" y="736"/>
                  </a:lnTo>
                  <a:lnTo>
                    <a:pt x="636" y="134"/>
                  </a:lnTo>
                  <a:cubicBezTo>
                    <a:pt x="636" y="134"/>
                    <a:pt x="580" y="1"/>
                    <a:pt x="2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4"/>
            <p:cNvSpPr/>
            <p:nvPr/>
          </p:nvSpPr>
          <p:spPr>
            <a:xfrm rot="-1013820" flipH="1">
              <a:off x="7078965" y="2668303"/>
              <a:ext cx="116587" cy="127050"/>
            </a:xfrm>
            <a:custGeom>
              <a:avLst/>
              <a:gdLst/>
              <a:ahLst/>
              <a:cxnLst/>
              <a:rect l="l" t="t" r="r" b="b"/>
              <a:pathLst>
                <a:path w="624" h="680" extrusionOk="0">
                  <a:moveTo>
                    <a:pt x="334" y="0"/>
                  </a:moveTo>
                  <a:lnTo>
                    <a:pt x="0" y="546"/>
                  </a:lnTo>
                  <a:lnTo>
                    <a:pt x="156" y="680"/>
                  </a:lnTo>
                  <a:lnTo>
                    <a:pt x="624" y="145"/>
                  </a:lnTo>
                  <a:cubicBezTo>
                    <a:pt x="535" y="22"/>
                    <a:pt x="334" y="0"/>
                    <a:pt x="33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4"/>
            <p:cNvSpPr/>
            <p:nvPr/>
          </p:nvSpPr>
          <p:spPr>
            <a:xfrm rot="-1013820" flipH="1">
              <a:off x="6804389" y="2851239"/>
              <a:ext cx="129105" cy="200104"/>
            </a:xfrm>
            <a:custGeom>
              <a:avLst/>
              <a:gdLst/>
              <a:ahLst/>
              <a:cxnLst/>
              <a:rect l="l" t="t" r="r" b="b"/>
              <a:pathLst>
                <a:path w="691" h="1071" extrusionOk="0">
                  <a:moveTo>
                    <a:pt x="403" y="0"/>
                  </a:moveTo>
                  <a:cubicBezTo>
                    <a:pt x="388" y="0"/>
                    <a:pt x="379" y="2"/>
                    <a:pt x="379" y="2"/>
                  </a:cubicBezTo>
                  <a:lnTo>
                    <a:pt x="0" y="960"/>
                  </a:lnTo>
                  <a:lnTo>
                    <a:pt x="312" y="1071"/>
                  </a:lnTo>
                  <a:lnTo>
                    <a:pt x="691" y="135"/>
                  </a:lnTo>
                  <a:cubicBezTo>
                    <a:pt x="587" y="14"/>
                    <a:pt x="456" y="0"/>
                    <a:pt x="40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4"/>
            <p:cNvSpPr/>
            <p:nvPr/>
          </p:nvSpPr>
          <p:spPr>
            <a:xfrm rot="-1013820" flipH="1">
              <a:off x="6101783" y="2940292"/>
              <a:ext cx="836850" cy="403945"/>
            </a:xfrm>
            <a:custGeom>
              <a:avLst/>
              <a:gdLst/>
              <a:ahLst/>
              <a:cxnLst/>
              <a:rect l="l" t="t" r="r" b="b"/>
              <a:pathLst>
                <a:path w="4479" h="2162" extrusionOk="0">
                  <a:moveTo>
                    <a:pt x="2563" y="446"/>
                  </a:moveTo>
                  <a:cubicBezTo>
                    <a:pt x="2563" y="446"/>
                    <a:pt x="769" y="0"/>
                    <a:pt x="435" y="178"/>
                  </a:cubicBezTo>
                  <a:cubicBezTo>
                    <a:pt x="435" y="178"/>
                    <a:pt x="1" y="1136"/>
                    <a:pt x="23" y="1147"/>
                  </a:cubicBezTo>
                  <a:cubicBezTo>
                    <a:pt x="45" y="1159"/>
                    <a:pt x="1326" y="2161"/>
                    <a:pt x="2897" y="1381"/>
                  </a:cubicBezTo>
                  <a:cubicBezTo>
                    <a:pt x="4478" y="591"/>
                    <a:pt x="2663" y="468"/>
                    <a:pt x="2563" y="4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4"/>
            <p:cNvSpPr/>
            <p:nvPr/>
          </p:nvSpPr>
          <p:spPr>
            <a:xfrm rot="-1013820" flipH="1">
              <a:off x="6825790" y="2722235"/>
              <a:ext cx="374985" cy="277082"/>
            </a:xfrm>
            <a:custGeom>
              <a:avLst/>
              <a:gdLst/>
              <a:ahLst/>
              <a:cxnLst/>
              <a:rect l="l" t="t" r="r" b="b"/>
              <a:pathLst>
                <a:path w="2007" h="1483" extrusionOk="0">
                  <a:moveTo>
                    <a:pt x="391" y="1"/>
                  </a:moveTo>
                  <a:cubicBezTo>
                    <a:pt x="391" y="1"/>
                    <a:pt x="1694" y="224"/>
                    <a:pt x="2006" y="447"/>
                  </a:cubicBezTo>
                  <a:cubicBezTo>
                    <a:pt x="2006" y="447"/>
                    <a:pt x="1638" y="1338"/>
                    <a:pt x="1538" y="1405"/>
                  </a:cubicBezTo>
                  <a:cubicBezTo>
                    <a:pt x="1438" y="1482"/>
                    <a:pt x="23" y="859"/>
                    <a:pt x="1" y="636"/>
                  </a:cubicBezTo>
                  <a:cubicBezTo>
                    <a:pt x="1" y="502"/>
                    <a:pt x="391" y="1"/>
                    <a:pt x="39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4"/>
            <p:cNvSpPr/>
            <p:nvPr/>
          </p:nvSpPr>
          <p:spPr>
            <a:xfrm rot="-1013820" flipH="1">
              <a:off x="7102930" y="2542199"/>
              <a:ext cx="264377" cy="200104"/>
            </a:xfrm>
            <a:custGeom>
              <a:avLst/>
              <a:gdLst/>
              <a:ahLst/>
              <a:cxnLst/>
              <a:rect l="l" t="t" r="r" b="b"/>
              <a:pathLst>
                <a:path w="1415" h="1071" extrusionOk="0">
                  <a:moveTo>
                    <a:pt x="1415" y="491"/>
                  </a:moveTo>
                  <a:cubicBezTo>
                    <a:pt x="1415" y="491"/>
                    <a:pt x="1014" y="112"/>
                    <a:pt x="390" y="1"/>
                  </a:cubicBezTo>
                  <a:cubicBezTo>
                    <a:pt x="390" y="1"/>
                    <a:pt x="56" y="402"/>
                    <a:pt x="0" y="625"/>
                  </a:cubicBezTo>
                  <a:cubicBezTo>
                    <a:pt x="0" y="625"/>
                    <a:pt x="535" y="1003"/>
                    <a:pt x="1058" y="1070"/>
                  </a:cubicBezTo>
                  <a:cubicBezTo>
                    <a:pt x="1058" y="1070"/>
                    <a:pt x="1304" y="825"/>
                    <a:pt x="1415" y="49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4"/>
            <p:cNvSpPr/>
            <p:nvPr/>
          </p:nvSpPr>
          <p:spPr>
            <a:xfrm rot="-1013820" flipH="1">
              <a:off x="7279826" y="2264520"/>
              <a:ext cx="449720" cy="289413"/>
            </a:xfrm>
            <a:custGeom>
              <a:avLst/>
              <a:gdLst/>
              <a:ahLst/>
              <a:cxnLst/>
              <a:rect l="l" t="t" r="r" b="b"/>
              <a:pathLst>
                <a:path w="2407" h="1549" extrusionOk="0">
                  <a:moveTo>
                    <a:pt x="2395" y="936"/>
                  </a:moveTo>
                  <a:cubicBezTo>
                    <a:pt x="2395" y="936"/>
                    <a:pt x="1315" y="145"/>
                    <a:pt x="658" y="78"/>
                  </a:cubicBezTo>
                  <a:cubicBezTo>
                    <a:pt x="0" y="0"/>
                    <a:pt x="268" y="691"/>
                    <a:pt x="1148" y="1081"/>
                  </a:cubicBezTo>
                  <a:cubicBezTo>
                    <a:pt x="2016" y="1471"/>
                    <a:pt x="1894" y="1482"/>
                    <a:pt x="2094" y="1549"/>
                  </a:cubicBezTo>
                  <a:cubicBezTo>
                    <a:pt x="2094" y="1549"/>
                    <a:pt x="2406" y="1103"/>
                    <a:pt x="2395" y="93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4"/>
            <p:cNvSpPr/>
            <p:nvPr/>
          </p:nvSpPr>
          <p:spPr>
            <a:xfrm rot="-1013820" flipH="1">
              <a:off x="7510819" y="2421583"/>
              <a:ext cx="141810" cy="195807"/>
            </a:xfrm>
            <a:custGeom>
              <a:avLst/>
              <a:gdLst/>
              <a:ahLst/>
              <a:cxnLst/>
              <a:rect l="l" t="t" r="r" b="b"/>
              <a:pathLst>
                <a:path w="759" h="1048" extrusionOk="0">
                  <a:moveTo>
                    <a:pt x="524" y="1"/>
                  </a:moveTo>
                  <a:lnTo>
                    <a:pt x="1" y="847"/>
                  </a:lnTo>
                  <a:lnTo>
                    <a:pt x="212" y="1048"/>
                  </a:lnTo>
                  <a:lnTo>
                    <a:pt x="758" y="157"/>
                  </a:lnTo>
                  <a:cubicBezTo>
                    <a:pt x="714" y="23"/>
                    <a:pt x="524" y="1"/>
                    <a:pt x="52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4"/>
            <p:cNvSpPr/>
            <p:nvPr/>
          </p:nvSpPr>
          <p:spPr>
            <a:xfrm rot="-1013820" flipH="1">
              <a:off x="7257964" y="2679980"/>
              <a:ext cx="168715" cy="229251"/>
            </a:xfrm>
            <a:custGeom>
              <a:avLst/>
              <a:gdLst/>
              <a:ahLst/>
              <a:cxnLst/>
              <a:rect l="l" t="t" r="r" b="b"/>
              <a:pathLst>
                <a:path w="903" h="1227" extrusionOk="0">
                  <a:moveTo>
                    <a:pt x="652" y="1"/>
                  </a:moveTo>
                  <a:cubicBezTo>
                    <a:pt x="649" y="1"/>
                    <a:pt x="647" y="1"/>
                    <a:pt x="647" y="1"/>
                  </a:cubicBezTo>
                  <a:lnTo>
                    <a:pt x="1" y="1003"/>
                  </a:lnTo>
                  <a:lnTo>
                    <a:pt x="201" y="1226"/>
                  </a:lnTo>
                  <a:lnTo>
                    <a:pt x="903" y="168"/>
                  </a:lnTo>
                  <a:cubicBezTo>
                    <a:pt x="814" y="9"/>
                    <a:pt x="681" y="1"/>
                    <a:pt x="6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4"/>
            <p:cNvSpPr/>
            <p:nvPr/>
          </p:nvSpPr>
          <p:spPr>
            <a:xfrm rot="-1013820" flipH="1">
              <a:off x="7006222" y="2876810"/>
              <a:ext cx="185531" cy="181233"/>
            </a:xfrm>
            <a:custGeom>
              <a:avLst/>
              <a:gdLst/>
              <a:ahLst/>
              <a:cxnLst/>
              <a:rect l="l" t="t" r="r" b="b"/>
              <a:pathLst>
                <a:path w="993" h="970" extrusionOk="0">
                  <a:moveTo>
                    <a:pt x="770" y="1"/>
                  </a:moveTo>
                  <a:lnTo>
                    <a:pt x="1" y="870"/>
                  </a:lnTo>
                  <a:lnTo>
                    <a:pt x="257" y="970"/>
                  </a:lnTo>
                  <a:lnTo>
                    <a:pt x="992" y="157"/>
                  </a:lnTo>
                  <a:cubicBezTo>
                    <a:pt x="981" y="45"/>
                    <a:pt x="770" y="1"/>
                    <a:pt x="77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4"/>
            <p:cNvSpPr/>
            <p:nvPr/>
          </p:nvSpPr>
          <p:spPr>
            <a:xfrm rot="-1013820" flipH="1">
              <a:off x="6685392" y="2949641"/>
              <a:ext cx="491385" cy="283247"/>
            </a:xfrm>
            <a:custGeom>
              <a:avLst/>
              <a:gdLst/>
              <a:ahLst/>
              <a:cxnLst/>
              <a:rect l="l" t="t" r="r" b="b"/>
              <a:pathLst>
                <a:path w="2630" h="1516" extrusionOk="0">
                  <a:moveTo>
                    <a:pt x="2529" y="903"/>
                  </a:moveTo>
                  <a:cubicBezTo>
                    <a:pt x="2529" y="903"/>
                    <a:pt x="903" y="12"/>
                    <a:pt x="725" y="1"/>
                  </a:cubicBezTo>
                  <a:cubicBezTo>
                    <a:pt x="725" y="1"/>
                    <a:pt x="246" y="491"/>
                    <a:pt x="1" y="847"/>
                  </a:cubicBezTo>
                  <a:cubicBezTo>
                    <a:pt x="1" y="847"/>
                    <a:pt x="2006" y="1516"/>
                    <a:pt x="2050" y="1482"/>
                  </a:cubicBezTo>
                  <a:cubicBezTo>
                    <a:pt x="2095" y="1449"/>
                    <a:pt x="2630" y="1037"/>
                    <a:pt x="2529" y="90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4"/>
            <p:cNvSpPr/>
            <p:nvPr/>
          </p:nvSpPr>
          <p:spPr>
            <a:xfrm rot="-1013820" flipH="1">
              <a:off x="7016700" y="2738022"/>
              <a:ext cx="389372" cy="268674"/>
            </a:xfrm>
            <a:custGeom>
              <a:avLst/>
              <a:gdLst/>
              <a:ahLst/>
              <a:cxnLst/>
              <a:rect l="l" t="t" r="r" b="b"/>
              <a:pathLst>
                <a:path w="2084" h="1438" extrusionOk="0">
                  <a:moveTo>
                    <a:pt x="2083" y="558"/>
                  </a:moveTo>
                  <a:cubicBezTo>
                    <a:pt x="2083" y="558"/>
                    <a:pt x="1548" y="201"/>
                    <a:pt x="657" y="1"/>
                  </a:cubicBezTo>
                  <a:cubicBezTo>
                    <a:pt x="657" y="1"/>
                    <a:pt x="189" y="691"/>
                    <a:pt x="0" y="1037"/>
                  </a:cubicBezTo>
                  <a:cubicBezTo>
                    <a:pt x="0" y="1037"/>
                    <a:pt x="668" y="1382"/>
                    <a:pt x="1314" y="1438"/>
                  </a:cubicBezTo>
                  <a:cubicBezTo>
                    <a:pt x="1314" y="1438"/>
                    <a:pt x="1972" y="803"/>
                    <a:pt x="2083" y="55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4"/>
            <p:cNvSpPr/>
            <p:nvPr/>
          </p:nvSpPr>
          <p:spPr>
            <a:xfrm rot="-1013820" flipH="1">
              <a:off x="7506272" y="2180935"/>
              <a:ext cx="512124" cy="347893"/>
            </a:xfrm>
            <a:custGeom>
              <a:avLst/>
              <a:gdLst/>
              <a:ahLst/>
              <a:cxnLst/>
              <a:rect l="l" t="t" r="r" b="b"/>
              <a:pathLst>
                <a:path w="2741" h="1862" extrusionOk="0">
                  <a:moveTo>
                    <a:pt x="2741" y="981"/>
                  </a:moveTo>
                  <a:cubicBezTo>
                    <a:pt x="2741" y="981"/>
                    <a:pt x="1048" y="168"/>
                    <a:pt x="691" y="90"/>
                  </a:cubicBezTo>
                  <a:cubicBezTo>
                    <a:pt x="335" y="1"/>
                    <a:pt x="1" y="391"/>
                    <a:pt x="424" y="847"/>
                  </a:cubicBezTo>
                  <a:cubicBezTo>
                    <a:pt x="858" y="1304"/>
                    <a:pt x="2217" y="1861"/>
                    <a:pt x="2217" y="1861"/>
                  </a:cubicBezTo>
                  <a:cubicBezTo>
                    <a:pt x="2217" y="1861"/>
                    <a:pt x="2674" y="1215"/>
                    <a:pt x="2741" y="98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4"/>
            <p:cNvSpPr/>
            <p:nvPr/>
          </p:nvSpPr>
          <p:spPr>
            <a:xfrm rot="-1013820" flipH="1">
              <a:off x="7261286" y="2484207"/>
              <a:ext cx="395724" cy="351817"/>
            </a:xfrm>
            <a:custGeom>
              <a:avLst/>
              <a:gdLst/>
              <a:ahLst/>
              <a:cxnLst/>
              <a:rect l="l" t="t" r="r" b="b"/>
              <a:pathLst>
                <a:path w="2118" h="1883" extrusionOk="0">
                  <a:moveTo>
                    <a:pt x="2117" y="847"/>
                  </a:moveTo>
                  <a:cubicBezTo>
                    <a:pt x="2117" y="847"/>
                    <a:pt x="1315" y="156"/>
                    <a:pt x="569" y="0"/>
                  </a:cubicBezTo>
                  <a:cubicBezTo>
                    <a:pt x="569" y="0"/>
                    <a:pt x="246" y="357"/>
                    <a:pt x="1" y="891"/>
                  </a:cubicBezTo>
                  <a:cubicBezTo>
                    <a:pt x="1" y="891"/>
                    <a:pt x="580" y="1370"/>
                    <a:pt x="1460" y="1883"/>
                  </a:cubicBezTo>
                  <a:cubicBezTo>
                    <a:pt x="1460" y="1883"/>
                    <a:pt x="1973" y="1304"/>
                    <a:pt x="2117" y="84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4"/>
            <p:cNvSpPr/>
            <p:nvPr/>
          </p:nvSpPr>
          <p:spPr>
            <a:xfrm rot="-1013820" flipH="1">
              <a:off x="6839467" y="3142832"/>
              <a:ext cx="351817" cy="244198"/>
            </a:xfrm>
            <a:custGeom>
              <a:avLst/>
              <a:gdLst/>
              <a:ahLst/>
              <a:cxnLst/>
              <a:rect l="l" t="t" r="r" b="b"/>
              <a:pathLst>
                <a:path w="1883" h="1307" extrusionOk="0">
                  <a:moveTo>
                    <a:pt x="680" y="1"/>
                  </a:moveTo>
                  <a:lnTo>
                    <a:pt x="0" y="992"/>
                  </a:lnTo>
                  <a:cubicBezTo>
                    <a:pt x="0" y="992"/>
                    <a:pt x="234" y="1306"/>
                    <a:pt x="853" y="1306"/>
                  </a:cubicBezTo>
                  <a:cubicBezTo>
                    <a:pt x="924" y="1306"/>
                    <a:pt x="1000" y="1302"/>
                    <a:pt x="1081" y="1293"/>
                  </a:cubicBezTo>
                  <a:cubicBezTo>
                    <a:pt x="1883" y="1204"/>
                    <a:pt x="1326" y="213"/>
                    <a:pt x="1326" y="213"/>
                  </a:cubicBezTo>
                  <a:lnTo>
                    <a:pt x="68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4"/>
            <p:cNvSpPr/>
            <p:nvPr/>
          </p:nvSpPr>
          <p:spPr>
            <a:xfrm rot="-1013820" flipH="1">
              <a:off x="7713431" y="2468133"/>
              <a:ext cx="162550" cy="201972"/>
            </a:xfrm>
            <a:custGeom>
              <a:avLst/>
              <a:gdLst/>
              <a:ahLst/>
              <a:cxnLst/>
              <a:rect l="l" t="t" r="r" b="b"/>
              <a:pathLst>
                <a:path w="870" h="1081" extrusionOk="0">
                  <a:moveTo>
                    <a:pt x="557" y="0"/>
                  </a:moveTo>
                  <a:lnTo>
                    <a:pt x="0" y="880"/>
                  </a:lnTo>
                  <a:cubicBezTo>
                    <a:pt x="56" y="1058"/>
                    <a:pt x="246" y="1080"/>
                    <a:pt x="246" y="1080"/>
                  </a:cubicBezTo>
                  <a:lnTo>
                    <a:pt x="869" y="156"/>
                  </a:lnTo>
                  <a:cubicBezTo>
                    <a:pt x="736" y="11"/>
                    <a:pt x="557" y="0"/>
                    <a:pt x="55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4"/>
            <p:cNvSpPr/>
            <p:nvPr/>
          </p:nvSpPr>
          <p:spPr>
            <a:xfrm rot="-1013820" flipH="1">
              <a:off x="7400160" y="2821586"/>
              <a:ext cx="162363" cy="181233"/>
            </a:xfrm>
            <a:custGeom>
              <a:avLst/>
              <a:gdLst/>
              <a:ahLst/>
              <a:cxnLst/>
              <a:rect l="l" t="t" r="r" b="b"/>
              <a:pathLst>
                <a:path w="869" h="970" extrusionOk="0">
                  <a:moveTo>
                    <a:pt x="602" y="1"/>
                  </a:moveTo>
                  <a:lnTo>
                    <a:pt x="0" y="725"/>
                  </a:lnTo>
                  <a:cubicBezTo>
                    <a:pt x="0" y="881"/>
                    <a:pt x="256" y="970"/>
                    <a:pt x="256" y="970"/>
                  </a:cubicBezTo>
                  <a:lnTo>
                    <a:pt x="869" y="190"/>
                  </a:lnTo>
                  <a:cubicBezTo>
                    <a:pt x="824" y="23"/>
                    <a:pt x="602" y="1"/>
                    <a:pt x="60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4"/>
            <p:cNvSpPr/>
            <p:nvPr/>
          </p:nvSpPr>
          <p:spPr>
            <a:xfrm rot="-1013820" flipH="1">
              <a:off x="7015657" y="2909589"/>
              <a:ext cx="551734" cy="366390"/>
            </a:xfrm>
            <a:custGeom>
              <a:avLst/>
              <a:gdLst/>
              <a:ahLst/>
              <a:cxnLst/>
              <a:rect l="l" t="t" r="r" b="b"/>
              <a:pathLst>
                <a:path w="2953" h="1961" extrusionOk="0">
                  <a:moveTo>
                    <a:pt x="2953" y="780"/>
                  </a:moveTo>
                  <a:cubicBezTo>
                    <a:pt x="2953" y="780"/>
                    <a:pt x="1081" y="134"/>
                    <a:pt x="636" y="0"/>
                  </a:cubicBezTo>
                  <a:cubicBezTo>
                    <a:pt x="636" y="0"/>
                    <a:pt x="146" y="557"/>
                    <a:pt x="1" y="813"/>
                  </a:cubicBezTo>
                  <a:cubicBezTo>
                    <a:pt x="1" y="813"/>
                    <a:pt x="1616" y="1961"/>
                    <a:pt x="2206" y="1927"/>
                  </a:cubicBezTo>
                  <a:cubicBezTo>
                    <a:pt x="2797" y="1905"/>
                    <a:pt x="2897" y="1203"/>
                    <a:pt x="2953" y="78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4"/>
            <p:cNvSpPr/>
            <p:nvPr/>
          </p:nvSpPr>
          <p:spPr>
            <a:xfrm rot="-1013820" flipH="1">
              <a:off x="7070517" y="2984584"/>
              <a:ext cx="508014" cy="283247"/>
            </a:xfrm>
            <a:custGeom>
              <a:avLst/>
              <a:gdLst/>
              <a:ahLst/>
              <a:cxnLst/>
              <a:rect l="l" t="t" r="r" b="b"/>
              <a:pathLst>
                <a:path w="2719" h="1516" extrusionOk="0">
                  <a:moveTo>
                    <a:pt x="1861" y="1059"/>
                  </a:moveTo>
                  <a:cubicBezTo>
                    <a:pt x="1527" y="903"/>
                    <a:pt x="1137" y="792"/>
                    <a:pt x="836" y="558"/>
                  </a:cubicBezTo>
                  <a:cubicBezTo>
                    <a:pt x="625" y="391"/>
                    <a:pt x="435" y="201"/>
                    <a:pt x="257" y="1"/>
                  </a:cubicBezTo>
                  <a:cubicBezTo>
                    <a:pt x="157" y="134"/>
                    <a:pt x="45" y="268"/>
                    <a:pt x="1" y="368"/>
                  </a:cubicBezTo>
                  <a:cubicBezTo>
                    <a:pt x="1" y="368"/>
                    <a:pt x="1616" y="1516"/>
                    <a:pt x="2206" y="1482"/>
                  </a:cubicBezTo>
                  <a:cubicBezTo>
                    <a:pt x="2451" y="1471"/>
                    <a:pt x="2607" y="1349"/>
                    <a:pt x="2719" y="1170"/>
                  </a:cubicBezTo>
                  <a:cubicBezTo>
                    <a:pt x="2451" y="1237"/>
                    <a:pt x="2140" y="1193"/>
                    <a:pt x="1861" y="1059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4"/>
            <p:cNvSpPr/>
            <p:nvPr/>
          </p:nvSpPr>
          <p:spPr>
            <a:xfrm rot="-1013820" flipH="1">
              <a:off x="7405027" y="2549700"/>
              <a:ext cx="466349" cy="368632"/>
            </a:xfrm>
            <a:custGeom>
              <a:avLst/>
              <a:gdLst/>
              <a:ahLst/>
              <a:cxnLst/>
              <a:rect l="l" t="t" r="r" b="b"/>
              <a:pathLst>
                <a:path w="2496" h="1973" extrusionOk="0">
                  <a:moveTo>
                    <a:pt x="2496" y="1171"/>
                  </a:moveTo>
                  <a:cubicBezTo>
                    <a:pt x="2496" y="1171"/>
                    <a:pt x="1716" y="491"/>
                    <a:pt x="624" y="1"/>
                  </a:cubicBezTo>
                  <a:cubicBezTo>
                    <a:pt x="624" y="1"/>
                    <a:pt x="201" y="435"/>
                    <a:pt x="1" y="925"/>
                  </a:cubicBezTo>
                  <a:cubicBezTo>
                    <a:pt x="1" y="925"/>
                    <a:pt x="970" y="1739"/>
                    <a:pt x="1916" y="1973"/>
                  </a:cubicBezTo>
                  <a:cubicBezTo>
                    <a:pt x="1916" y="1973"/>
                    <a:pt x="2407" y="1449"/>
                    <a:pt x="2496" y="117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4"/>
            <p:cNvSpPr/>
            <p:nvPr/>
          </p:nvSpPr>
          <p:spPr>
            <a:xfrm rot="-1013820" flipH="1">
              <a:off x="7498401" y="2646252"/>
              <a:ext cx="387316" cy="258211"/>
            </a:xfrm>
            <a:custGeom>
              <a:avLst/>
              <a:gdLst/>
              <a:ahLst/>
              <a:cxnLst/>
              <a:rect l="l" t="t" r="r" b="b"/>
              <a:pathLst>
                <a:path w="2073" h="1382" extrusionOk="0">
                  <a:moveTo>
                    <a:pt x="179" y="0"/>
                  </a:moveTo>
                  <a:cubicBezTo>
                    <a:pt x="112" y="101"/>
                    <a:pt x="45" y="212"/>
                    <a:pt x="1" y="334"/>
                  </a:cubicBezTo>
                  <a:cubicBezTo>
                    <a:pt x="1" y="334"/>
                    <a:pt x="970" y="1148"/>
                    <a:pt x="1916" y="1382"/>
                  </a:cubicBezTo>
                  <a:cubicBezTo>
                    <a:pt x="1916" y="1382"/>
                    <a:pt x="1983" y="1315"/>
                    <a:pt x="2072" y="1214"/>
                  </a:cubicBezTo>
                  <a:cubicBezTo>
                    <a:pt x="1983" y="1203"/>
                    <a:pt x="958" y="936"/>
                    <a:pt x="179" y="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4"/>
            <p:cNvSpPr/>
            <p:nvPr/>
          </p:nvSpPr>
          <p:spPr>
            <a:xfrm rot="-1013820" flipH="1">
              <a:off x="7723525" y="2262490"/>
              <a:ext cx="651693" cy="306228"/>
            </a:xfrm>
            <a:custGeom>
              <a:avLst/>
              <a:gdLst/>
              <a:ahLst/>
              <a:cxnLst/>
              <a:rect l="l" t="t" r="r" b="b"/>
              <a:pathLst>
                <a:path w="3488" h="1639" extrusionOk="0">
                  <a:moveTo>
                    <a:pt x="3487" y="680"/>
                  </a:moveTo>
                  <a:cubicBezTo>
                    <a:pt x="3487" y="680"/>
                    <a:pt x="2864" y="1"/>
                    <a:pt x="1438" y="23"/>
                  </a:cubicBezTo>
                  <a:cubicBezTo>
                    <a:pt x="1" y="34"/>
                    <a:pt x="101" y="680"/>
                    <a:pt x="736" y="981"/>
                  </a:cubicBezTo>
                  <a:cubicBezTo>
                    <a:pt x="1371" y="1282"/>
                    <a:pt x="2563" y="1594"/>
                    <a:pt x="2897" y="1638"/>
                  </a:cubicBezTo>
                  <a:cubicBezTo>
                    <a:pt x="2897" y="1638"/>
                    <a:pt x="3476" y="825"/>
                    <a:pt x="3487" y="68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4"/>
            <p:cNvSpPr/>
            <p:nvPr/>
          </p:nvSpPr>
          <p:spPr>
            <a:xfrm rot="-1013820" flipH="1">
              <a:off x="7799335" y="2323814"/>
              <a:ext cx="545382" cy="239527"/>
            </a:xfrm>
            <a:custGeom>
              <a:avLst/>
              <a:gdLst/>
              <a:ahLst/>
              <a:cxnLst/>
              <a:rect l="l" t="t" r="r" b="b"/>
              <a:pathLst>
                <a:path w="2919" h="1282" extrusionOk="0">
                  <a:moveTo>
                    <a:pt x="1137" y="590"/>
                  </a:moveTo>
                  <a:cubicBezTo>
                    <a:pt x="769" y="435"/>
                    <a:pt x="402" y="267"/>
                    <a:pt x="123" y="0"/>
                  </a:cubicBezTo>
                  <a:cubicBezTo>
                    <a:pt x="1" y="201"/>
                    <a:pt x="179" y="468"/>
                    <a:pt x="524" y="624"/>
                  </a:cubicBezTo>
                  <a:cubicBezTo>
                    <a:pt x="1159" y="925"/>
                    <a:pt x="2351" y="1237"/>
                    <a:pt x="2685" y="1281"/>
                  </a:cubicBezTo>
                  <a:cubicBezTo>
                    <a:pt x="2685" y="1281"/>
                    <a:pt x="2796" y="1125"/>
                    <a:pt x="2919" y="947"/>
                  </a:cubicBezTo>
                  <a:cubicBezTo>
                    <a:pt x="2317" y="958"/>
                    <a:pt x="1660" y="802"/>
                    <a:pt x="1137" y="59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4"/>
            <p:cNvSpPr/>
            <p:nvPr/>
          </p:nvSpPr>
          <p:spPr>
            <a:xfrm rot="-1013820" flipH="1">
              <a:off x="4664893" y="3790666"/>
              <a:ext cx="1390452" cy="1176149"/>
            </a:xfrm>
            <a:custGeom>
              <a:avLst/>
              <a:gdLst/>
              <a:ahLst/>
              <a:cxnLst/>
              <a:rect l="l" t="t" r="r" b="b"/>
              <a:pathLst>
                <a:path w="7442" h="6295" extrusionOk="0">
                  <a:moveTo>
                    <a:pt x="7441" y="4044"/>
                  </a:moveTo>
                  <a:cubicBezTo>
                    <a:pt x="7441" y="4044"/>
                    <a:pt x="3364" y="2752"/>
                    <a:pt x="1627" y="1"/>
                  </a:cubicBezTo>
                  <a:lnTo>
                    <a:pt x="0" y="1081"/>
                  </a:lnTo>
                  <a:cubicBezTo>
                    <a:pt x="0" y="1081"/>
                    <a:pt x="2317" y="4902"/>
                    <a:pt x="2974" y="6294"/>
                  </a:cubicBezTo>
                  <a:cubicBezTo>
                    <a:pt x="2974" y="6294"/>
                    <a:pt x="5659" y="6083"/>
                    <a:pt x="7441" y="404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4"/>
            <p:cNvSpPr/>
            <p:nvPr/>
          </p:nvSpPr>
          <p:spPr>
            <a:xfrm rot="-1013820" flipH="1">
              <a:off x="5027196" y="3888939"/>
              <a:ext cx="1042746" cy="1024062"/>
            </a:xfrm>
            <a:custGeom>
              <a:avLst/>
              <a:gdLst/>
              <a:ahLst/>
              <a:cxnLst/>
              <a:rect l="l" t="t" r="r" b="b"/>
              <a:pathLst>
                <a:path w="5581" h="5481" extrusionOk="0">
                  <a:moveTo>
                    <a:pt x="3721" y="3999"/>
                  </a:moveTo>
                  <a:cubicBezTo>
                    <a:pt x="2351" y="2996"/>
                    <a:pt x="1058" y="1593"/>
                    <a:pt x="390" y="0"/>
                  </a:cubicBezTo>
                  <a:lnTo>
                    <a:pt x="0" y="267"/>
                  </a:lnTo>
                  <a:cubicBezTo>
                    <a:pt x="0" y="267"/>
                    <a:pt x="2317" y="4088"/>
                    <a:pt x="2974" y="5480"/>
                  </a:cubicBezTo>
                  <a:cubicBezTo>
                    <a:pt x="2974" y="5480"/>
                    <a:pt x="4222" y="5380"/>
                    <a:pt x="5581" y="4678"/>
                  </a:cubicBezTo>
                  <a:cubicBezTo>
                    <a:pt x="4946" y="4645"/>
                    <a:pt x="4333" y="4444"/>
                    <a:pt x="3721" y="3999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4"/>
            <p:cNvSpPr/>
            <p:nvPr/>
          </p:nvSpPr>
          <p:spPr>
            <a:xfrm rot="-1013820" flipH="1">
              <a:off x="4844400" y="3868843"/>
              <a:ext cx="1065914" cy="917938"/>
            </a:xfrm>
            <a:custGeom>
              <a:avLst/>
              <a:gdLst/>
              <a:ahLst/>
              <a:cxnLst/>
              <a:rect l="l" t="t" r="r" b="b"/>
              <a:pathLst>
                <a:path w="5705" h="4913" extrusionOk="0">
                  <a:moveTo>
                    <a:pt x="235" y="1"/>
                  </a:moveTo>
                  <a:lnTo>
                    <a:pt x="1" y="157"/>
                  </a:lnTo>
                  <a:cubicBezTo>
                    <a:pt x="458" y="947"/>
                    <a:pt x="1237" y="1683"/>
                    <a:pt x="1817" y="2306"/>
                  </a:cubicBezTo>
                  <a:cubicBezTo>
                    <a:pt x="2552" y="3097"/>
                    <a:pt x="3354" y="3821"/>
                    <a:pt x="4256" y="4400"/>
                  </a:cubicBezTo>
                  <a:cubicBezTo>
                    <a:pt x="4468" y="4534"/>
                    <a:pt x="4791" y="4701"/>
                    <a:pt x="5092" y="4913"/>
                  </a:cubicBezTo>
                  <a:cubicBezTo>
                    <a:pt x="5292" y="4801"/>
                    <a:pt x="5504" y="4668"/>
                    <a:pt x="5704" y="4523"/>
                  </a:cubicBezTo>
                  <a:cubicBezTo>
                    <a:pt x="4423" y="4011"/>
                    <a:pt x="2752" y="2785"/>
                    <a:pt x="2162" y="2184"/>
                  </a:cubicBezTo>
                  <a:cubicBezTo>
                    <a:pt x="1494" y="1493"/>
                    <a:pt x="792" y="814"/>
                    <a:pt x="23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4"/>
            <p:cNvSpPr/>
            <p:nvPr/>
          </p:nvSpPr>
          <p:spPr>
            <a:xfrm rot="-1013820" flipH="1">
              <a:off x="5564249" y="2886753"/>
              <a:ext cx="1511150" cy="924103"/>
            </a:xfrm>
            <a:custGeom>
              <a:avLst/>
              <a:gdLst/>
              <a:ahLst/>
              <a:cxnLst/>
              <a:rect l="l" t="t" r="r" b="b"/>
              <a:pathLst>
                <a:path w="8088" h="4946" extrusionOk="0">
                  <a:moveTo>
                    <a:pt x="8088" y="2551"/>
                  </a:moveTo>
                  <a:cubicBezTo>
                    <a:pt x="8088" y="2551"/>
                    <a:pt x="7130" y="1092"/>
                    <a:pt x="6695" y="546"/>
                  </a:cubicBezTo>
                  <a:cubicBezTo>
                    <a:pt x="6261" y="0"/>
                    <a:pt x="2819" y="1571"/>
                    <a:pt x="2819" y="1571"/>
                  </a:cubicBezTo>
                  <a:cubicBezTo>
                    <a:pt x="2819" y="1571"/>
                    <a:pt x="346" y="2306"/>
                    <a:pt x="268" y="2540"/>
                  </a:cubicBezTo>
                  <a:cubicBezTo>
                    <a:pt x="201" y="2763"/>
                    <a:pt x="1" y="3709"/>
                    <a:pt x="513" y="4032"/>
                  </a:cubicBezTo>
                  <a:cubicBezTo>
                    <a:pt x="1037" y="4367"/>
                    <a:pt x="5871" y="4879"/>
                    <a:pt x="6584" y="4912"/>
                  </a:cubicBezTo>
                  <a:cubicBezTo>
                    <a:pt x="7297" y="4946"/>
                    <a:pt x="8088" y="2551"/>
                    <a:pt x="8088" y="255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 rot="-1013820" flipH="1">
              <a:off x="5709201" y="2994640"/>
              <a:ext cx="684763" cy="553789"/>
            </a:xfrm>
            <a:custGeom>
              <a:avLst/>
              <a:gdLst/>
              <a:ahLst/>
              <a:cxnLst/>
              <a:rect l="l" t="t" r="r" b="b"/>
              <a:pathLst>
                <a:path w="3665" h="2964" extrusionOk="0">
                  <a:moveTo>
                    <a:pt x="0" y="2629"/>
                  </a:moveTo>
                  <a:cubicBezTo>
                    <a:pt x="702" y="2852"/>
                    <a:pt x="1337" y="2963"/>
                    <a:pt x="1972" y="2774"/>
                  </a:cubicBezTo>
                  <a:cubicBezTo>
                    <a:pt x="2919" y="2473"/>
                    <a:pt x="3553" y="1905"/>
                    <a:pt x="3665" y="958"/>
                  </a:cubicBezTo>
                  <a:cubicBezTo>
                    <a:pt x="3509" y="724"/>
                    <a:pt x="3353" y="513"/>
                    <a:pt x="3230" y="368"/>
                  </a:cubicBezTo>
                  <a:cubicBezTo>
                    <a:pt x="2930" y="0"/>
                    <a:pt x="1259" y="602"/>
                    <a:pt x="212" y="1025"/>
                  </a:cubicBezTo>
                  <a:cubicBezTo>
                    <a:pt x="379" y="1448"/>
                    <a:pt x="267" y="2139"/>
                    <a:pt x="0" y="262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 rot="-1013820" flipH="1">
              <a:off x="5733014" y="3492935"/>
              <a:ext cx="1398673" cy="295765"/>
            </a:xfrm>
            <a:custGeom>
              <a:avLst/>
              <a:gdLst/>
              <a:ahLst/>
              <a:cxnLst/>
              <a:rect l="l" t="t" r="r" b="b"/>
              <a:pathLst>
                <a:path w="7486" h="1583" extrusionOk="0">
                  <a:moveTo>
                    <a:pt x="7162" y="469"/>
                  </a:moveTo>
                  <a:cubicBezTo>
                    <a:pt x="6227" y="948"/>
                    <a:pt x="5169" y="1003"/>
                    <a:pt x="4144" y="914"/>
                  </a:cubicBezTo>
                  <a:cubicBezTo>
                    <a:pt x="3542" y="859"/>
                    <a:pt x="2974" y="669"/>
                    <a:pt x="2373" y="569"/>
                  </a:cubicBezTo>
                  <a:cubicBezTo>
                    <a:pt x="1805" y="469"/>
                    <a:pt x="1203" y="491"/>
                    <a:pt x="657" y="291"/>
                  </a:cubicBezTo>
                  <a:cubicBezTo>
                    <a:pt x="434" y="213"/>
                    <a:pt x="201" y="123"/>
                    <a:pt x="0" y="1"/>
                  </a:cubicBezTo>
                  <a:cubicBezTo>
                    <a:pt x="22" y="268"/>
                    <a:pt x="111" y="536"/>
                    <a:pt x="334" y="680"/>
                  </a:cubicBezTo>
                  <a:cubicBezTo>
                    <a:pt x="858" y="1015"/>
                    <a:pt x="5692" y="1527"/>
                    <a:pt x="6405" y="1560"/>
                  </a:cubicBezTo>
                  <a:cubicBezTo>
                    <a:pt x="6795" y="1583"/>
                    <a:pt x="7196" y="903"/>
                    <a:pt x="7486" y="268"/>
                  </a:cubicBezTo>
                  <a:cubicBezTo>
                    <a:pt x="7396" y="335"/>
                    <a:pt x="7285" y="413"/>
                    <a:pt x="7162" y="469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 rot="-1013820" flipH="1">
              <a:off x="5920628" y="2933418"/>
              <a:ext cx="1053209" cy="466910"/>
            </a:xfrm>
            <a:custGeom>
              <a:avLst/>
              <a:gdLst/>
              <a:ahLst/>
              <a:cxnLst/>
              <a:rect l="l" t="t" r="r" b="b"/>
              <a:pathLst>
                <a:path w="5637" h="2499" extrusionOk="0">
                  <a:moveTo>
                    <a:pt x="5514" y="0"/>
                  </a:moveTo>
                  <a:cubicBezTo>
                    <a:pt x="5447" y="22"/>
                    <a:pt x="5369" y="34"/>
                    <a:pt x="5303" y="56"/>
                  </a:cubicBezTo>
                  <a:cubicBezTo>
                    <a:pt x="5292" y="56"/>
                    <a:pt x="5269" y="67"/>
                    <a:pt x="5247" y="67"/>
                  </a:cubicBezTo>
                  <a:cubicBezTo>
                    <a:pt x="5214" y="78"/>
                    <a:pt x="5180" y="89"/>
                    <a:pt x="5136" y="100"/>
                  </a:cubicBezTo>
                  <a:cubicBezTo>
                    <a:pt x="5013" y="134"/>
                    <a:pt x="4879" y="167"/>
                    <a:pt x="4746" y="212"/>
                  </a:cubicBezTo>
                  <a:cubicBezTo>
                    <a:pt x="3855" y="501"/>
                    <a:pt x="3086" y="891"/>
                    <a:pt x="3086" y="891"/>
                  </a:cubicBezTo>
                  <a:cubicBezTo>
                    <a:pt x="3086" y="891"/>
                    <a:pt x="2941" y="936"/>
                    <a:pt x="2718" y="992"/>
                  </a:cubicBezTo>
                  <a:cubicBezTo>
                    <a:pt x="2596" y="1047"/>
                    <a:pt x="2529" y="1081"/>
                    <a:pt x="2529" y="1081"/>
                  </a:cubicBezTo>
                  <a:cubicBezTo>
                    <a:pt x="2529" y="1081"/>
                    <a:pt x="257" y="1760"/>
                    <a:pt x="0" y="2016"/>
                  </a:cubicBezTo>
                  <a:cubicBezTo>
                    <a:pt x="56" y="2050"/>
                    <a:pt x="101" y="2083"/>
                    <a:pt x="123" y="2094"/>
                  </a:cubicBezTo>
                  <a:cubicBezTo>
                    <a:pt x="535" y="2393"/>
                    <a:pt x="1099" y="2499"/>
                    <a:pt x="1682" y="2499"/>
                  </a:cubicBezTo>
                  <a:cubicBezTo>
                    <a:pt x="2361" y="2499"/>
                    <a:pt x="3066" y="2356"/>
                    <a:pt x="3587" y="2206"/>
                  </a:cubicBezTo>
                  <a:cubicBezTo>
                    <a:pt x="4334" y="1994"/>
                    <a:pt x="5637" y="936"/>
                    <a:pt x="55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 rot="-1013820" flipH="1">
              <a:off x="5474452" y="3402603"/>
              <a:ext cx="630767" cy="649451"/>
            </a:xfrm>
            <a:custGeom>
              <a:avLst/>
              <a:gdLst/>
              <a:ahLst/>
              <a:cxnLst/>
              <a:rect l="l" t="t" r="r" b="b"/>
              <a:pathLst>
                <a:path w="3376" h="3476" extrusionOk="0">
                  <a:moveTo>
                    <a:pt x="3331" y="1660"/>
                  </a:moveTo>
                  <a:cubicBezTo>
                    <a:pt x="3376" y="2596"/>
                    <a:pt x="2685" y="3386"/>
                    <a:pt x="1772" y="3431"/>
                  </a:cubicBezTo>
                  <a:cubicBezTo>
                    <a:pt x="869" y="3476"/>
                    <a:pt x="90" y="2752"/>
                    <a:pt x="45" y="1816"/>
                  </a:cubicBezTo>
                  <a:cubicBezTo>
                    <a:pt x="0" y="880"/>
                    <a:pt x="702" y="89"/>
                    <a:pt x="1605" y="45"/>
                  </a:cubicBezTo>
                  <a:cubicBezTo>
                    <a:pt x="2518" y="0"/>
                    <a:pt x="3287" y="724"/>
                    <a:pt x="3331" y="166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 rot="-1013820" flipH="1">
              <a:off x="5615937" y="3554642"/>
              <a:ext cx="345651" cy="346025"/>
            </a:xfrm>
            <a:custGeom>
              <a:avLst/>
              <a:gdLst/>
              <a:ahLst/>
              <a:cxnLst/>
              <a:rect l="l" t="t" r="r" b="b"/>
              <a:pathLst>
                <a:path w="1850" h="1852" extrusionOk="0">
                  <a:moveTo>
                    <a:pt x="920" y="0"/>
                  </a:moveTo>
                  <a:cubicBezTo>
                    <a:pt x="907" y="0"/>
                    <a:pt x="893" y="1"/>
                    <a:pt x="880" y="1"/>
                  </a:cubicBezTo>
                  <a:cubicBezTo>
                    <a:pt x="379" y="24"/>
                    <a:pt x="0" y="458"/>
                    <a:pt x="22" y="970"/>
                  </a:cubicBezTo>
                  <a:cubicBezTo>
                    <a:pt x="44" y="1469"/>
                    <a:pt x="445" y="1851"/>
                    <a:pt x="928" y="1851"/>
                  </a:cubicBezTo>
                  <a:cubicBezTo>
                    <a:pt x="942" y="1851"/>
                    <a:pt x="955" y="1851"/>
                    <a:pt x="969" y="1850"/>
                  </a:cubicBezTo>
                  <a:cubicBezTo>
                    <a:pt x="1459" y="1828"/>
                    <a:pt x="1849" y="1394"/>
                    <a:pt x="1827" y="881"/>
                  </a:cubicBezTo>
                  <a:cubicBezTo>
                    <a:pt x="1794" y="383"/>
                    <a:pt x="1393" y="0"/>
                    <a:pt x="9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 rot="-1013820" flipH="1">
              <a:off x="5724272" y="3662799"/>
              <a:ext cx="129105" cy="129479"/>
            </a:xfrm>
            <a:custGeom>
              <a:avLst/>
              <a:gdLst/>
              <a:ahLst/>
              <a:cxnLst/>
              <a:rect l="l" t="t" r="r" b="b"/>
              <a:pathLst>
                <a:path w="691" h="693" extrusionOk="0">
                  <a:moveTo>
                    <a:pt x="344" y="1"/>
                  </a:moveTo>
                  <a:cubicBezTo>
                    <a:pt x="337" y="1"/>
                    <a:pt x="330" y="1"/>
                    <a:pt x="323" y="2"/>
                  </a:cubicBezTo>
                  <a:cubicBezTo>
                    <a:pt x="145" y="13"/>
                    <a:pt x="0" y="169"/>
                    <a:pt x="0" y="358"/>
                  </a:cubicBezTo>
                  <a:cubicBezTo>
                    <a:pt x="11" y="551"/>
                    <a:pt x="167" y="693"/>
                    <a:pt x="337" y="693"/>
                  </a:cubicBezTo>
                  <a:cubicBezTo>
                    <a:pt x="344" y="693"/>
                    <a:pt x="350" y="693"/>
                    <a:pt x="357" y="692"/>
                  </a:cubicBezTo>
                  <a:cubicBezTo>
                    <a:pt x="546" y="681"/>
                    <a:pt x="691" y="525"/>
                    <a:pt x="680" y="336"/>
                  </a:cubicBezTo>
                  <a:cubicBezTo>
                    <a:pt x="669" y="142"/>
                    <a:pt x="524" y="1"/>
                    <a:pt x="34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 rot="-1013820" flipH="1">
              <a:off x="6187864" y="3443741"/>
              <a:ext cx="755388" cy="289600"/>
            </a:xfrm>
            <a:custGeom>
              <a:avLst/>
              <a:gdLst/>
              <a:ahLst/>
              <a:cxnLst/>
              <a:rect l="l" t="t" r="r" b="b"/>
              <a:pathLst>
                <a:path w="4043" h="1550" extrusionOk="0">
                  <a:moveTo>
                    <a:pt x="279" y="0"/>
                  </a:moveTo>
                  <a:cubicBezTo>
                    <a:pt x="167" y="0"/>
                    <a:pt x="78" y="89"/>
                    <a:pt x="78" y="190"/>
                  </a:cubicBezTo>
                  <a:lnTo>
                    <a:pt x="11" y="1003"/>
                  </a:lnTo>
                  <a:cubicBezTo>
                    <a:pt x="0" y="1114"/>
                    <a:pt x="89" y="1203"/>
                    <a:pt x="201" y="1215"/>
                  </a:cubicBezTo>
                  <a:lnTo>
                    <a:pt x="3798" y="1549"/>
                  </a:lnTo>
                  <a:cubicBezTo>
                    <a:pt x="3804" y="1549"/>
                    <a:pt x="3810" y="1549"/>
                    <a:pt x="3815" y="1549"/>
                  </a:cubicBezTo>
                  <a:cubicBezTo>
                    <a:pt x="3951" y="1549"/>
                    <a:pt x="4042" y="1421"/>
                    <a:pt x="4010" y="1293"/>
                  </a:cubicBezTo>
                  <a:lnTo>
                    <a:pt x="3698" y="201"/>
                  </a:lnTo>
                  <a:cubicBezTo>
                    <a:pt x="3676" y="112"/>
                    <a:pt x="3598" y="56"/>
                    <a:pt x="3509" y="56"/>
                  </a:cubicBezTo>
                  <a:lnTo>
                    <a:pt x="279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 rot="-1013820" flipH="1">
              <a:off x="6204509" y="3555801"/>
              <a:ext cx="755388" cy="175068"/>
            </a:xfrm>
            <a:custGeom>
              <a:avLst/>
              <a:gdLst/>
              <a:ahLst/>
              <a:cxnLst/>
              <a:rect l="l" t="t" r="r" b="b"/>
              <a:pathLst>
                <a:path w="4043" h="937" extrusionOk="0">
                  <a:moveTo>
                    <a:pt x="3821" y="0"/>
                  </a:moveTo>
                  <a:cubicBezTo>
                    <a:pt x="3240" y="192"/>
                    <a:pt x="2591" y="279"/>
                    <a:pt x="1947" y="279"/>
                  </a:cubicBezTo>
                  <a:cubicBezTo>
                    <a:pt x="1282" y="279"/>
                    <a:pt x="622" y="186"/>
                    <a:pt x="45" y="22"/>
                  </a:cubicBezTo>
                  <a:lnTo>
                    <a:pt x="11" y="390"/>
                  </a:lnTo>
                  <a:cubicBezTo>
                    <a:pt x="0" y="501"/>
                    <a:pt x="89" y="590"/>
                    <a:pt x="201" y="602"/>
                  </a:cubicBezTo>
                  <a:lnTo>
                    <a:pt x="3798" y="936"/>
                  </a:lnTo>
                  <a:cubicBezTo>
                    <a:pt x="3804" y="936"/>
                    <a:pt x="3810" y="936"/>
                    <a:pt x="3815" y="936"/>
                  </a:cubicBezTo>
                  <a:cubicBezTo>
                    <a:pt x="3951" y="936"/>
                    <a:pt x="4042" y="808"/>
                    <a:pt x="4010" y="680"/>
                  </a:cubicBezTo>
                  <a:lnTo>
                    <a:pt x="3821" y="0"/>
                  </a:ln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4"/>
            <p:cNvSpPr/>
            <p:nvPr/>
          </p:nvSpPr>
          <p:spPr>
            <a:xfrm rot="-1013820" flipH="1">
              <a:off x="7834571" y="2430002"/>
              <a:ext cx="112477" cy="108740"/>
            </a:xfrm>
            <a:custGeom>
              <a:avLst/>
              <a:gdLst/>
              <a:ahLst/>
              <a:cxnLst/>
              <a:rect l="l" t="t" r="r" b="b"/>
              <a:pathLst>
                <a:path w="602" h="582" extrusionOk="0">
                  <a:moveTo>
                    <a:pt x="310" y="1"/>
                  </a:moveTo>
                  <a:cubicBezTo>
                    <a:pt x="303" y="1"/>
                    <a:pt x="297" y="1"/>
                    <a:pt x="290" y="2"/>
                  </a:cubicBezTo>
                  <a:cubicBezTo>
                    <a:pt x="123" y="13"/>
                    <a:pt x="0" y="146"/>
                    <a:pt x="11" y="302"/>
                  </a:cubicBezTo>
                  <a:cubicBezTo>
                    <a:pt x="22" y="462"/>
                    <a:pt x="145" y="582"/>
                    <a:pt x="302" y="582"/>
                  </a:cubicBezTo>
                  <a:cubicBezTo>
                    <a:pt x="309" y="582"/>
                    <a:pt x="316" y="581"/>
                    <a:pt x="323" y="581"/>
                  </a:cubicBezTo>
                  <a:cubicBezTo>
                    <a:pt x="479" y="581"/>
                    <a:pt x="602" y="436"/>
                    <a:pt x="602" y="280"/>
                  </a:cubicBezTo>
                  <a:cubicBezTo>
                    <a:pt x="591" y="120"/>
                    <a:pt x="458" y="1"/>
                    <a:pt x="31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4"/>
            <p:cNvSpPr/>
            <p:nvPr/>
          </p:nvSpPr>
          <p:spPr>
            <a:xfrm rot="-1013820" flipH="1">
              <a:off x="7853527" y="2448645"/>
              <a:ext cx="75109" cy="73241"/>
            </a:xfrm>
            <a:custGeom>
              <a:avLst/>
              <a:gdLst/>
              <a:ahLst/>
              <a:cxnLst/>
              <a:rect l="l" t="t" r="r" b="b"/>
              <a:pathLst>
                <a:path w="402" h="392" extrusionOk="0">
                  <a:moveTo>
                    <a:pt x="209" y="1"/>
                  </a:moveTo>
                  <a:cubicBezTo>
                    <a:pt x="203" y="1"/>
                    <a:pt x="196" y="1"/>
                    <a:pt x="190" y="2"/>
                  </a:cubicBezTo>
                  <a:cubicBezTo>
                    <a:pt x="90" y="2"/>
                    <a:pt x="1" y="91"/>
                    <a:pt x="12" y="202"/>
                  </a:cubicBezTo>
                  <a:cubicBezTo>
                    <a:pt x="12" y="314"/>
                    <a:pt x="101" y="392"/>
                    <a:pt x="212" y="392"/>
                  </a:cubicBezTo>
                  <a:cubicBezTo>
                    <a:pt x="324" y="381"/>
                    <a:pt x="402" y="291"/>
                    <a:pt x="402" y="180"/>
                  </a:cubicBezTo>
                  <a:cubicBezTo>
                    <a:pt x="391" y="86"/>
                    <a:pt x="311" y="1"/>
                    <a:pt x="20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4"/>
            <p:cNvSpPr/>
            <p:nvPr/>
          </p:nvSpPr>
          <p:spPr>
            <a:xfrm rot="-1013820" flipH="1">
              <a:off x="7489614" y="2769669"/>
              <a:ext cx="112664" cy="108740"/>
            </a:xfrm>
            <a:custGeom>
              <a:avLst/>
              <a:gdLst/>
              <a:ahLst/>
              <a:cxnLst/>
              <a:rect l="l" t="t" r="r" b="b"/>
              <a:pathLst>
                <a:path w="603" h="582" extrusionOk="0">
                  <a:moveTo>
                    <a:pt x="310" y="1"/>
                  </a:moveTo>
                  <a:cubicBezTo>
                    <a:pt x="304" y="1"/>
                    <a:pt x="297" y="1"/>
                    <a:pt x="291" y="2"/>
                  </a:cubicBezTo>
                  <a:cubicBezTo>
                    <a:pt x="124" y="2"/>
                    <a:pt x="1" y="146"/>
                    <a:pt x="12" y="302"/>
                  </a:cubicBezTo>
                  <a:cubicBezTo>
                    <a:pt x="12" y="462"/>
                    <a:pt x="145" y="582"/>
                    <a:pt x="293" y="582"/>
                  </a:cubicBezTo>
                  <a:cubicBezTo>
                    <a:pt x="300" y="582"/>
                    <a:pt x="306" y="581"/>
                    <a:pt x="313" y="581"/>
                  </a:cubicBezTo>
                  <a:cubicBezTo>
                    <a:pt x="480" y="570"/>
                    <a:pt x="603" y="436"/>
                    <a:pt x="591" y="280"/>
                  </a:cubicBezTo>
                  <a:cubicBezTo>
                    <a:pt x="591" y="120"/>
                    <a:pt x="459" y="1"/>
                    <a:pt x="31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4"/>
            <p:cNvSpPr/>
            <p:nvPr/>
          </p:nvSpPr>
          <p:spPr>
            <a:xfrm rot="-1013820" flipH="1">
              <a:off x="7508030" y="2786552"/>
              <a:ext cx="75109" cy="73241"/>
            </a:xfrm>
            <a:custGeom>
              <a:avLst/>
              <a:gdLst/>
              <a:ahLst/>
              <a:cxnLst/>
              <a:rect l="l" t="t" r="r" b="b"/>
              <a:pathLst>
                <a:path w="402" h="392" extrusionOk="0">
                  <a:moveTo>
                    <a:pt x="190" y="1"/>
                  </a:moveTo>
                  <a:cubicBezTo>
                    <a:pt x="78" y="12"/>
                    <a:pt x="0" y="101"/>
                    <a:pt x="0" y="212"/>
                  </a:cubicBezTo>
                  <a:cubicBezTo>
                    <a:pt x="11" y="307"/>
                    <a:pt x="91" y="392"/>
                    <a:pt x="193" y="392"/>
                  </a:cubicBezTo>
                  <a:cubicBezTo>
                    <a:pt x="199" y="392"/>
                    <a:pt x="206" y="391"/>
                    <a:pt x="212" y="391"/>
                  </a:cubicBezTo>
                  <a:cubicBezTo>
                    <a:pt x="312" y="391"/>
                    <a:pt x="401" y="301"/>
                    <a:pt x="390" y="190"/>
                  </a:cubicBezTo>
                  <a:cubicBezTo>
                    <a:pt x="390" y="79"/>
                    <a:pt x="301" y="1"/>
                    <a:pt x="19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4"/>
            <p:cNvSpPr/>
            <p:nvPr/>
          </p:nvSpPr>
          <p:spPr>
            <a:xfrm rot="-1013820" flipH="1">
              <a:off x="7079132" y="3103484"/>
              <a:ext cx="145921" cy="141810"/>
            </a:xfrm>
            <a:custGeom>
              <a:avLst/>
              <a:gdLst/>
              <a:ahLst/>
              <a:cxnLst/>
              <a:rect l="l" t="t" r="r" b="b"/>
              <a:pathLst>
                <a:path w="781" h="759" extrusionOk="0">
                  <a:moveTo>
                    <a:pt x="368" y="0"/>
                  </a:moveTo>
                  <a:cubicBezTo>
                    <a:pt x="168" y="11"/>
                    <a:pt x="1" y="190"/>
                    <a:pt x="12" y="401"/>
                  </a:cubicBezTo>
                  <a:cubicBezTo>
                    <a:pt x="23" y="606"/>
                    <a:pt x="190" y="758"/>
                    <a:pt x="392" y="758"/>
                  </a:cubicBezTo>
                  <a:cubicBezTo>
                    <a:pt x="399" y="758"/>
                    <a:pt x="406" y="758"/>
                    <a:pt x="413" y="758"/>
                  </a:cubicBezTo>
                  <a:cubicBezTo>
                    <a:pt x="614" y="747"/>
                    <a:pt x="781" y="579"/>
                    <a:pt x="769" y="368"/>
                  </a:cubicBezTo>
                  <a:cubicBezTo>
                    <a:pt x="758" y="156"/>
                    <a:pt x="580" y="0"/>
                    <a:pt x="36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4"/>
            <p:cNvSpPr/>
            <p:nvPr/>
          </p:nvSpPr>
          <p:spPr>
            <a:xfrm rot="-1013820" flipH="1">
              <a:off x="7104440" y="3128293"/>
              <a:ext cx="95848" cy="93980"/>
            </a:xfrm>
            <a:custGeom>
              <a:avLst/>
              <a:gdLst/>
              <a:ahLst/>
              <a:cxnLst/>
              <a:rect l="l" t="t" r="r" b="b"/>
              <a:pathLst>
                <a:path w="513" h="503" extrusionOk="0">
                  <a:moveTo>
                    <a:pt x="264" y="0"/>
                  </a:moveTo>
                  <a:cubicBezTo>
                    <a:pt x="258" y="0"/>
                    <a:pt x="252" y="0"/>
                    <a:pt x="246" y="1"/>
                  </a:cubicBezTo>
                  <a:cubicBezTo>
                    <a:pt x="101" y="1"/>
                    <a:pt x="1" y="123"/>
                    <a:pt x="1" y="268"/>
                  </a:cubicBezTo>
                  <a:cubicBezTo>
                    <a:pt x="11" y="396"/>
                    <a:pt x="123" y="503"/>
                    <a:pt x="249" y="503"/>
                  </a:cubicBezTo>
                  <a:cubicBezTo>
                    <a:pt x="256" y="503"/>
                    <a:pt x="262" y="503"/>
                    <a:pt x="268" y="502"/>
                  </a:cubicBezTo>
                  <a:cubicBezTo>
                    <a:pt x="413" y="491"/>
                    <a:pt x="513" y="380"/>
                    <a:pt x="513" y="235"/>
                  </a:cubicBezTo>
                  <a:cubicBezTo>
                    <a:pt x="502" y="107"/>
                    <a:pt x="390" y="0"/>
                    <a:pt x="26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4"/>
            <p:cNvSpPr/>
            <p:nvPr/>
          </p:nvSpPr>
          <p:spPr>
            <a:xfrm rot="-1013820" flipH="1">
              <a:off x="6308421" y="2587892"/>
              <a:ext cx="297634" cy="329023"/>
            </a:xfrm>
            <a:custGeom>
              <a:avLst/>
              <a:gdLst/>
              <a:ahLst/>
              <a:cxnLst/>
              <a:rect l="l" t="t" r="r" b="b"/>
              <a:pathLst>
                <a:path w="1593" h="1761" extrusionOk="0">
                  <a:moveTo>
                    <a:pt x="980" y="1"/>
                  </a:moveTo>
                  <a:lnTo>
                    <a:pt x="0" y="1293"/>
                  </a:lnTo>
                  <a:lnTo>
                    <a:pt x="356" y="1760"/>
                  </a:lnTo>
                  <a:lnTo>
                    <a:pt x="1593" y="123"/>
                  </a:lnTo>
                  <a:cubicBezTo>
                    <a:pt x="1593" y="123"/>
                    <a:pt x="1192" y="45"/>
                    <a:pt x="98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4"/>
            <p:cNvSpPr/>
            <p:nvPr/>
          </p:nvSpPr>
          <p:spPr>
            <a:xfrm rot="-1013820" flipH="1">
              <a:off x="5627766" y="2702371"/>
              <a:ext cx="992860" cy="728670"/>
            </a:xfrm>
            <a:custGeom>
              <a:avLst/>
              <a:gdLst/>
              <a:ahLst/>
              <a:cxnLst/>
              <a:rect l="l" t="t" r="r" b="b"/>
              <a:pathLst>
                <a:path w="5314" h="3900" extrusionOk="0">
                  <a:moveTo>
                    <a:pt x="2117" y="3643"/>
                  </a:moveTo>
                  <a:cubicBezTo>
                    <a:pt x="2774" y="3755"/>
                    <a:pt x="3442" y="3899"/>
                    <a:pt x="4077" y="3487"/>
                  </a:cubicBezTo>
                  <a:cubicBezTo>
                    <a:pt x="4846" y="2986"/>
                    <a:pt x="5314" y="2340"/>
                    <a:pt x="4612" y="1616"/>
                  </a:cubicBezTo>
                  <a:cubicBezTo>
                    <a:pt x="4456" y="1505"/>
                    <a:pt x="4255" y="1404"/>
                    <a:pt x="3977" y="1337"/>
                  </a:cubicBezTo>
                  <a:cubicBezTo>
                    <a:pt x="3297" y="1159"/>
                    <a:pt x="1493" y="1"/>
                    <a:pt x="1148" y="79"/>
                  </a:cubicBezTo>
                  <a:cubicBezTo>
                    <a:pt x="1148" y="79"/>
                    <a:pt x="0" y="1560"/>
                    <a:pt x="22" y="1738"/>
                  </a:cubicBezTo>
                  <a:cubicBezTo>
                    <a:pt x="45" y="1906"/>
                    <a:pt x="1114" y="3287"/>
                    <a:pt x="2117" y="364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4"/>
            <p:cNvSpPr/>
            <p:nvPr/>
          </p:nvSpPr>
          <p:spPr>
            <a:xfrm rot="-1013820" flipH="1">
              <a:off x="5751913" y="2921826"/>
              <a:ext cx="897199" cy="491385"/>
            </a:xfrm>
            <a:custGeom>
              <a:avLst/>
              <a:gdLst/>
              <a:ahLst/>
              <a:cxnLst/>
              <a:rect l="l" t="t" r="r" b="b"/>
              <a:pathLst>
                <a:path w="4802" h="2630" extrusionOk="0">
                  <a:moveTo>
                    <a:pt x="2473" y="1783"/>
                  </a:moveTo>
                  <a:cubicBezTo>
                    <a:pt x="1482" y="1415"/>
                    <a:pt x="780" y="803"/>
                    <a:pt x="257" y="1"/>
                  </a:cubicBezTo>
                  <a:cubicBezTo>
                    <a:pt x="101" y="223"/>
                    <a:pt x="0" y="413"/>
                    <a:pt x="0" y="468"/>
                  </a:cubicBezTo>
                  <a:cubicBezTo>
                    <a:pt x="23" y="636"/>
                    <a:pt x="1092" y="2017"/>
                    <a:pt x="2095" y="2373"/>
                  </a:cubicBezTo>
                  <a:cubicBezTo>
                    <a:pt x="2752" y="2485"/>
                    <a:pt x="3420" y="2629"/>
                    <a:pt x="4055" y="2217"/>
                  </a:cubicBezTo>
                  <a:cubicBezTo>
                    <a:pt x="4378" y="2006"/>
                    <a:pt x="4645" y="1772"/>
                    <a:pt x="4801" y="1516"/>
                  </a:cubicBezTo>
                  <a:cubicBezTo>
                    <a:pt x="4155" y="1972"/>
                    <a:pt x="3286" y="2073"/>
                    <a:pt x="2473" y="178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 rot="-1013820" flipH="1">
              <a:off x="5793221" y="2825940"/>
              <a:ext cx="714097" cy="480922"/>
            </a:xfrm>
            <a:custGeom>
              <a:avLst/>
              <a:gdLst/>
              <a:ahLst/>
              <a:cxnLst/>
              <a:rect l="l" t="t" r="r" b="b"/>
              <a:pathLst>
                <a:path w="3822" h="2574" extrusionOk="0">
                  <a:moveTo>
                    <a:pt x="68" y="1"/>
                  </a:moveTo>
                  <a:cubicBezTo>
                    <a:pt x="45" y="34"/>
                    <a:pt x="23" y="67"/>
                    <a:pt x="1" y="90"/>
                  </a:cubicBezTo>
                  <a:cubicBezTo>
                    <a:pt x="302" y="379"/>
                    <a:pt x="1193" y="1226"/>
                    <a:pt x="1627" y="1571"/>
                  </a:cubicBezTo>
                  <a:cubicBezTo>
                    <a:pt x="2128" y="1972"/>
                    <a:pt x="2641" y="2329"/>
                    <a:pt x="3755" y="2574"/>
                  </a:cubicBezTo>
                  <a:cubicBezTo>
                    <a:pt x="3777" y="2563"/>
                    <a:pt x="3788" y="2551"/>
                    <a:pt x="3810" y="2529"/>
                  </a:cubicBezTo>
                  <a:lnTo>
                    <a:pt x="3822" y="2473"/>
                  </a:lnTo>
                  <a:cubicBezTo>
                    <a:pt x="2696" y="2228"/>
                    <a:pt x="2195" y="1883"/>
                    <a:pt x="1694" y="1482"/>
                  </a:cubicBezTo>
                  <a:cubicBezTo>
                    <a:pt x="1260" y="1137"/>
                    <a:pt x="357" y="279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4"/>
            <p:cNvSpPr/>
            <p:nvPr/>
          </p:nvSpPr>
          <p:spPr>
            <a:xfrm rot="-1013820" flipH="1">
              <a:off x="6324972" y="2130206"/>
              <a:ext cx="772391" cy="624601"/>
            </a:xfrm>
            <a:custGeom>
              <a:avLst/>
              <a:gdLst/>
              <a:ahLst/>
              <a:cxnLst/>
              <a:rect l="l" t="t" r="r" b="b"/>
              <a:pathLst>
                <a:path w="4134" h="3343" extrusionOk="0">
                  <a:moveTo>
                    <a:pt x="4133" y="2006"/>
                  </a:moveTo>
                  <a:cubicBezTo>
                    <a:pt x="4133" y="2006"/>
                    <a:pt x="3710" y="1560"/>
                    <a:pt x="2953" y="1226"/>
                  </a:cubicBezTo>
                  <a:cubicBezTo>
                    <a:pt x="2195" y="881"/>
                    <a:pt x="1371" y="1"/>
                    <a:pt x="847" y="146"/>
                  </a:cubicBezTo>
                  <a:cubicBezTo>
                    <a:pt x="758" y="168"/>
                    <a:pt x="692" y="201"/>
                    <a:pt x="625" y="246"/>
                  </a:cubicBezTo>
                  <a:cubicBezTo>
                    <a:pt x="1" y="747"/>
                    <a:pt x="614" y="2351"/>
                    <a:pt x="1661" y="2596"/>
                  </a:cubicBezTo>
                  <a:cubicBezTo>
                    <a:pt x="2451" y="2786"/>
                    <a:pt x="2797" y="3309"/>
                    <a:pt x="3109" y="3342"/>
                  </a:cubicBezTo>
                  <a:cubicBezTo>
                    <a:pt x="3109" y="3342"/>
                    <a:pt x="3900" y="2696"/>
                    <a:pt x="4133" y="200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4"/>
            <p:cNvSpPr/>
            <p:nvPr/>
          </p:nvSpPr>
          <p:spPr>
            <a:xfrm rot="-1013820" flipH="1">
              <a:off x="6473398" y="2191099"/>
              <a:ext cx="607973" cy="545382"/>
            </a:xfrm>
            <a:custGeom>
              <a:avLst/>
              <a:gdLst/>
              <a:ahLst/>
              <a:cxnLst/>
              <a:rect l="l" t="t" r="r" b="b"/>
              <a:pathLst>
                <a:path w="3254" h="2919" extrusionOk="0">
                  <a:moveTo>
                    <a:pt x="2997" y="2896"/>
                  </a:moveTo>
                  <a:cubicBezTo>
                    <a:pt x="3030" y="2863"/>
                    <a:pt x="3131" y="2774"/>
                    <a:pt x="3253" y="2651"/>
                  </a:cubicBezTo>
                  <a:lnTo>
                    <a:pt x="3253" y="2651"/>
                  </a:lnTo>
                  <a:cubicBezTo>
                    <a:pt x="2863" y="2362"/>
                    <a:pt x="2485" y="1949"/>
                    <a:pt x="2240" y="1816"/>
                  </a:cubicBezTo>
                  <a:cubicBezTo>
                    <a:pt x="1805" y="1571"/>
                    <a:pt x="1204" y="1437"/>
                    <a:pt x="881" y="1025"/>
                  </a:cubicBezTo>
                  <a:cubicBezTo>
                    <a:pt x="669" y="758"/>
                    <a:pt x="435" y="423"/>
                    <a:pt x="346" y="0"/>
                  </a:cubicBezTo>
                  <a:cubicBezTo>
                    <a:pt x="1" y="635"/>
                    <a:pt x="591" y="1949"/>
                    <a:pt x="1527" y="2172"/>
                  </a:cubicBezTo>
                  <a:cubicBezTo>
                    <a:pt x="2317" y="2362"/>
                    <a:pt x="2674" y="2885"/>
                    <a:pt x="2975" y="2918"/>
                  </a:cubicBezTo>
                  <a:cubicBezTo>
                    <a:pt x="2975" y="2918"/>
                    <a:pt x="2975" y="2907"/>
                    <a:pt x="2997" y="2896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4"/>
            <p:cNvSpPr/>
            <p:nvPr/>
          </p:nvSpPr>
          <p:spPr>
            <a:xfrm rot="-1013820" flipH="1">
              <a:off x="6263717" y="2771300"/>
              <a:ext cx="154142" cy="148163"/>
            </a:xfrm>
            <a:custGeom>
              <a:avLst/>
              <a:gdLst/>
              <a:ahLst/>
              <a:cxnLst/>
              <a:rect l="l" t="t" r="r" b="b"/>
              <a:pathLst>
                <a:path w="825" h="793" extrusionOk="0">
                  <a:moveTo>
                    <a:pt x="411" y="1"/>
                  </a:moveTo>
                  <a:cubicBezTo>
                    <a:pt x="404" y="1"/>
                    <a:pt x="397" y="1"/>
                    <a:pt x="390" y="1"/>
                  </a:cubicBezTo>
                  <a:cubicBezTo>
                    <a:pt x="178" y="12"/>
                    <a:pt x="0" y="191"/>
                    <a:pt x="11" y="413"/>
                  </a:cubicBezTo>
                  <a:cubicBezTo>
                    <a:pt x="22" y="629"/>
                    <a:pt x="200" y="793"/>
                    <a:pt x="413" y="793"/>
                  </a:cubicBezTo>
                  <a:cubicBezTo>
                    <a:pt x="420" y="793"/>
                    <a:pt x="427" y="792"/>
                    <a:pt x="434" y="792"/>
                  </a:cubicBezTo>
                  <a:cubicBezTo>
                    <a:pt x="646" y="781"/>
                    <a:pt x="824" y="592"/>
                    <a:pt x="813" y="380"/>
                  </a:cubicBezTo>
                  <a:cubicBezTo>
                    <a:pt x="802" y="164"/>
                    <a:pt x="624" y="1"/>
                    <a:pt x="41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4"/>
            <p:cNvSpPr/>
            <p:nvPr/>
          </p:nvSpPr>
          <p:spPr>
            <a:xfrm rot="-1013820" flipH="1">
              <a:off x="6290831" y="2796305"/>
              <a:ext cx="100145" cy="98277"/>
            </a:xfrm>
            <a:custGeom>
              <a:avLst/>
              <a:gdLst/>
              <a:ahLst/>
              <a:cxnLst/>
              <a:rect l="l" t="t" r="r" b="b"/>
              <a:pathLst>
                <a:path w="536" h="526" extrusionOk="0">
                  <a:moveTo>
                    <a:pt x="277" y="0"/>
                  </a:moveTo>
                  <a:cubicBezTo>
                    <a:pt x="270" y="0"/>
                    <a:pt x="264" y="0"/>
                    <a:pt x="257" y="1"/>
                  </a:cubicBezTo>
                  <a:cubicBezTo>
                    <a:pt x="112" y="1"/>
                    <a:pt x="1" y="123"/>
                    <a:pt x="1" y="268"/>
                  </a:cubicBezTo>
                  <a:cubicBezTo>
                    <a:pt x="12" y="407"/>
                    <a:pt x="124" y="525"/>
                    <a:pt x="261" y="525"/>
                  </a:cubicBezTo>
                  <a:cubicBezTo>
                    <a:pt x="267" y="525"/>
                    <a:pt x="273" y="525"/>
                    <a:pt x="279" y="524"/>
                  </a:cubicBezTo>
                  <a:cubicBezTo>
                    <a:pt x="424" y="513"/>
                    <a:pt x="536" y="391"/>
                    <a:pt x="536" y="246"/>
                  </a:cubicBezTo>
                  <a:cubicBezTo>
                    <a:pt x="525" y="108"/>
                    <a:pt x="413" y="0"/>
                    <a:pt x="27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4"/>
            <p:cNvSpPr/>
            <p:nvPr/>
          </p:nvSpPr>
          <p:spPr>
            <a:xfrm rot="-1013820" flipH="1">
              <a:off x="6675964" y="2220832"/>
              <a:ext cx="241582" cy="297821"/>
            </a:xfrm>
            <a:custGeom>
              <a:avLst/>
              <a:gdLst/>
              <a:ahLst/>
              <a:cxnLst/>
              <a:rect l="l" t="t" r="r" b="b"/>
              <a:pathLst>
                <a:path w="1293" h="1594" extrusionOk="0">
                  <a:moveTo>
                    <a:pt x="1137" y="1"/>
                  </a:moveTo>
                  <a:cubicBezTo>
                    <a:pt x="870" y="90"/>
                    <a:pt x="591" y="235"/>
                    <a:pt x="379" y="469"/>
                  </a:cubicBezTo>
                  <a:cubicBezTo>
                    <a:pt x="146" y="725"/>
                    <a:pt x="23" y="1059"/>
                    <a:pt x="1" y="1449"/>
                  </a:cubicBezTo>
                  <a:cubicBezTo>
                    <a:pt x="45" y="1504"/>
                    <a:pt x="90" y="1549"/>
                    <a:pt x="134" y="1594"/>
                  </a:cubicBezTo>
                  <a:cubicBezTo>
                    <a:pt x="134" y="1170"/>
                    <a:pt x="246" y="825"/>
                    <a:pt x="480" y="569"/>
                  </a:cubicBezTo>
                  <a:cubicBezTo>
                    <a:pt x="703" y="324"/>
                    <a:pt x="1003" y="190"/>
                    <a:pt x="1293" y="101"/>
                  </a:cubicBezTo>
                  <a:cubicBezTo>
                    <a:pt x="1237" y="68"/>
                    <a:pt x="1193" y="34"/>
                    <a:pt x="113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4" name="Google Shape;274;p34"/>
            <p:cNvGrpSpPr/>
            <p:nvPr/>
          </p:nvGrpSpPr>
          <p:grpSpPr>
            <a:xfrm>
              <a:off x="7301073" y="824638"/>
              <a:ext cx="1269785" cy="1112450"/>
              <a:chOff x="2336215" y="950585"/>
              <a:chExt cx="1490008" cy="1305233"/>
            </a:xfrm>
          </p:grpSpPr>
          <p:sp>
            <p:nvSpPr>
              <p:cNvPr id="275" name="Google Shape;275;p34"/>
              <p:cNvSpPr/>
              <p:nvPr/>
            </p:nvSpPr>
            <p:spPr>
              <a:xfrm flipH="1">
                <a:off x="2527110" y="950585"/>
                <a:ext cx="1008000" cy="1234944"/>
              </a:xfrm>
              <a:custGeom>
                <a:avLst/>
                <a:gdLst/>
                <a:ahLst/>
                <a:cxnLst/>
                <a:rect l="l" t="t" r="r" b="b"/>
                <a:pathLst>
                  <a:path w="5592" h="6851" extrusionOk="0">
                    <a:moveTo>
                      <a:pt x="1136" y="201"/>
                    </a:moveTo>
                    <a:cubicBezTo>
                      <a:pt x="1972" y="201"/>
                      <a:pt x="3164" y="1170"/>
                      <a:pt x="4033" y="2551"/>
                    </a:cubicBezTo>
                    <a:cubicBezTo>
                      <a:pt x="5102" y="4244"/>
                      <a:pt x="5369" y="6060"/>
                      <a:pt x="4623" y="6528"/>
                    </a:cubicBezTo>
                    <a:cubicBezTo>
                      <a:pt x="4500" y="6606"/>
                      <a:pt x="4356" y="6650"/>
                      <a:pt x="4188" y="6650"/>
                    </a:cubicBezTo>
                    <a:cubicBezTo>
                      <a:pt x="3353" y="6650"/>
                      <a:pt x="2161" y="5681"/>
                      <a:pt x="1281" y="4289"/>
                    </a:cubicBezTo>
                    <a:cubicBezTo>
                      <a:pt x="758" y="3453"/>
                      <a:pt x="401" y="2573"/>
                      <a:pt x="301" y="1805"/>
                    </a:cubicBezTo>
                    <a:cubicBezTo>
                      <a:pt x="201" y="1070"/>
                      <a:pt x="345" y="546"/>
                      <a:pt x="702" y="323"/>
                    </a:cubicBezTo>
                    <a:cubicBezTo>
                      <a:pt x="824" y="245"/>
                      <a:pt x="969" y="201"/>
                      <a:pt x="1136" y="201"/>
                    </a:cubicBezTo>
                    <a:close/>
                    <a:moveTo>
                      <a:pt x="1136" y="0"/>
                    </a:moveTo>
                    <a:cubicBezTo>
                      <a:pt x="925" y="0"/>
                      <a:pt x="747" y="56"/>
                      <a:pt x="591" y="156"/>
                    </a:cubicBezTo>
                    <a:cubicBezTo>
                      <a:pt x="167" y="424"/>
                      <a:pt x="0" y="1014"/>
                      <a:pt x="100" y="1838"/>
                    </a:cubicBezTo>
                    <a:cubicBezTo>
                      <a:pt x="212" y="2629"/>
                      <a:pt x="568" y="3543"/>
                      <a:pt x="1114" y="4400"/>
                    </a:cubicBezTo>
                    <a:cubicBezTo>
                      <a:pt x="2039" y="5859"/>
                      <a:pt x="3275" y="6851"/>
                      <a:pt x="4188" y="6851"/>
                    </a:cubicBezTo>
                    <a:cubicBezTo>
                      <a:pt x="4389" y="6851"/>
                      <a:pt x="4567" y="6795"/>
                      <a:pt x="4723" y="6695"/>
                    </a:cubicBezTo>
                    <a:cubicBezTo>
                      <a:pt x="5592" y="6149"/>
                      <a:pt x="5358" y="4289"/>
                      <a:pt x="4211" y="2451"/>
                    </a:cubicBezTo>
                    <a:cubicBezTo>
                      <a:pt x="3286" y="992"/>
                      <a:pt x="2050" y="0"/>
                      <a:pt x="11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 flipH="1">
                <a:off x="2336215" y="1221689"/>
                <a:ext cx="1421871" cy="692910"/>
              </a:xfrm>
              <a:custGeom>
                <a:avLst/>
                <a:gdLst/>
                <a:ahLst/>
                <a:cxnLst/>
                <a:rect l="l" t="t" r="r" b="b"/>
                <a:pathLst>
                  <a:path w="7888" h="3844" extrusionOk="0">
                    <a:moveTo>
                      <a:pt x="2863" y="201"/>
                    </a:moveTo>
                    <a:cubicBezTo>
                      <a:pt x="3287" y="201"/>
                      <a:pt x="3732" y="245"/>
                      <a:pt x="4178" y="312"/>
                    </a:cubicBezTo>
                    <a:cubicBezTo>
                      <a:pt x="6138" y="657"/>
                      <a:pt x="7664" y="1671"/>
                      <a:pt x="7520" y="2540"/>
                    </a:cubicBezTo>
                    <a:cubicBezTo>
                      <a:pt x="7397" y="3197"/>
                      <a:pt x="6361" y="3643"/>
                      <a:pt x="4924" y="3643"/>
                    </a:cubicBezTo>
                    <a:cubicBezTo>
                      <a:pt x="4501" y="3643"/>
                      <a:pt x="4067" y="3598"/>
                      <a:pt x="3621" y="3531"/>
                    </a:cubicBezTo>
                    <a:cubicBezTo>
                      <a:pt x="2641" y="3353"/>
                      <a:pt x="1750" y="3030"/>
                      <a:pt x="1115" y="2596"/>
                    </a:cubicBezTo>
                    <a:cubicBezTo>
                      <a:pt x="502" y="2172"/>
                      <a:pt x="212" y="1716"/>
                      <a:pt x="279" y="1303"/>
                    </a:cubicBezTo>
                    <a:cubicBezTo>
                      <a:pt x="391" y="646"/>
                      <a:pt x="1427" y="201"/>
                      <a:pt x="2863" y="201"/>
                    </a:cubicBezTo>
                    <a:close/>
                    <a:moveTo>
                      <a:pt x="2863" y="0"/>
                    </a:moveTo>
                    <a:cubicBezTo>
                      <a:pt x="1304" y="0"/>
                      <a:pt x="212" y="501"/>
                      <a:pt x="79" y="1270"/>
                    </a:cubicBezTo>
                    <a:cubicBezTo>
                      <a:pt x="1" y="1760"/>
                      <a:pt x="324" y="2295"/>
                      <a:pt x="1003" y="2751"/>
                    </a:cubicBezTo>
                    <a:cubicBezTo>
                      <a:pt x="1660" y="3208"/>
                      <a:pt x="2585" y="3553"/>
                      <a:pt x="3588" y="3721"/>
                    </a:cubicBezTo>
                    <a:cubicBezTo>
                      <a:pt x="4044" y="3799"/>
                      <a:pt x="4490" y="3843"/>
                      <a:pt x="4924" y="3843"/>
                    </a:cubicBezTo>
                    <a:cubicBezTo>
                      <a:pt x="6484" y="3843"/>
                      <a:pt x="7575" y="3342"/>
                      <a:pt x="7709" y="2573"/>
                    </a:cubicBezTo>
                    <a:cubicBezTo>
                      <a:pt x="7887" y="1571"/>
                      <a:pt x="6350" y="490"/>
                      <a:pt x="4211" y="123"/>
                    </a:cubicBezTo>
                    <a:cubicBezTo>
                      <a:pt x="3755" y="45"/>
                      <a:pt x="3298" y="0"/>
                      <a:pt x="28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 flipH="1">
                <a:off x="2448697" y="1006825"/>
                <a:ext cx="1156712" cy="1122463"/>
              </a:xfrm>
              <a:custGeom>
                <a:avLst/>
                <a:gdLst/>
                <a:ahLst/>
                <a:cxnLst/>
                <a:rect l="l" t="t" r="r" b="b"/>
                <a:pathLst>
                  <a:path w="6417" h="6227" extrusionOk="0">
                    <a:moveTo>
                      <a:pt x="4913" y="201"/>
                    </a:moveTo>
                    <a:cubicBezTo>
                      <a:pt x="5169" y="201"/>
                      <a:pt x="5380" y="268"/>
                      <a:pt x="5536" y="412"/>
                    </a:cubicBezTo>
                    <a:cubicBezTo>
                      <a:pt x="6182" y="1003"/>
                      <a:pt x="5592" y="2752"/>
                      <a:pt x="4244" y="4211"/>
                    </a:cubicBezTo>
                    <a:cubicBezTo>
                      <a:pt x="3242" y="5314"/>
                      <a:pt x="2039" y="6026"/>
                      <a:pt x="1192" y="6026"/>
                    </a:cubicBezTo>
                    <a:cubicBezTo>
                      <a:pt x="925" y="6026"/>
                      <a:pt x="724" y="5960"/>
                      <a:pt x="568" y="5815"/>
                    </a:cubicBezTo>
                    <a:cubicBezTo>
                      <a:pt x="257" y="5536"/>
                      <a:pt x="212" y="4991"/>
                      <a:pt x="446" y="4278"/>
                    </a:cubicBezTo>
                    <a:cubicBezTo>
                      <a:pt x="680" y="3554"/>
                      <a:pt x="1181" y="2740"/>
                      <a:pt x="1849" y="2016"/>
                    </a:cubicBezTo>
                    <a:cubicBezTo>
                      <a:pt x="2863" y="914"/>
                      <a:pt x="4066" y="201"/>
                      <a:pt x="4913" y="201"/>
                    </a:cubicBezTo>
                    <a:close/>
                    <a:moveTo>
                      <a:pt x="4913" y="0"/>
                    </a:moveTo>
                    <a:cubicBezTo>
                      <a:pt x="4010" y="0"/>
                      <a:pt x="2752" y="735"/>
                      <a:pt x="1705" y="1883"/>
                    </a:cubicBezTo>
                    <a:cubicBezTo>
                      <a:pt x="1014" y="2629"/>
                      <a:pt x="502" y="3464"/>
                      <a:pt x="257" y="4222"/>
                    </a:cubicBezTo>
                    <a:cubicBezTo>
                      <a:pt x="0" y="5002"/>
                      <a:pt x="67" y="5625"/>
                      <a:pt x="435" y="5971"/>
                    </a:cubicBezTo>
                    <a:cubicBezTo>
                      <a:pt x="624" y="6138"/>
                      <a:pt x="880" y="6227"/>
                      <a:pt x="1192" y="6227"/>
                    </a:cubicBezTo>
                    <a:cubicBezTo>
                      <a:pt x="2094" y="6227"/>
                      <a:pt x="3353" y="5492"/>
                      <a:pt x="4400" y="4344"/>
                    </a:cubicBezTo>
                    <a:cubicBezTo>
                      <a:pt x="5859" y="2752"/>
                      <a:pt x="6416" y="958"/>
                      <a:pt x="5670" y="256"/>
                    </a:cubicBezTo>
                    <a:cubicBezTo>
                      <a:pt x="5481" y="89"/>
                      <a:pt x="5225" y="0"/>
                      <a:pt x="49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 flipH="1">
                <a:off x="2400575" y="1127235"/>
                <a:ext cx="217030" cy="204953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1137" extrusionOk="0">
                    <a:moveTo>
                      <a:pt x="1159" y="647"/>
                    </a:moveTo>
                    <a:cubicBezTo>
                      <a:pt x="1115" y="936"/>
                      <a:pt x="836" y="1137"/>
                      <a:pt x="524" y="1092"/>
                    </a:cubicBezTo>
                    <a:cubicBezTo>
                      <a:pt x="212" y="1048"/>
                      <a:pt x="1" y="780"/>
                      <a:pt x="45" y="491"/>
                    </a:cubicBezTo>
                    <a:cubicBezTo>
                      <a:pt x="79" y="201"/>
                      <a:pt x="368" y="1"/>
                      <a:pt x="669" y="45"/>
                    </a:cubicBezTo>
                    <a:cubicBezTo>
                      <a:pt x="981" y="90"/>
                      <a:pt x="1204" y="357"/>
                      <a:pt x="1159" y="6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 flipH="1">
                <a:off x="2436628" y="1162746"/>
                <a:ext cx="74446" cy="69399"/>
              </a:xfrm>
              <a:custGeom>
                <a:avLst/>
                <a:gdLst/>
                <a:ahLst/>
                <a:cxnLst/>
                <a:rect l="l" t="t" r="r" b="b"/>
                <a:pathLst>
                  <a:path w="413" h="385" extrusionOk="0">
                    <a:moveTo>
                      <a:pt x="196" y="0"/>
                    </a:moveTo>
                    <a:cubicBezTo>
                      <a:pt x="101" y="0"/>
                      <a:pt x="21" y="71"/>
                      <a:pt x="11" y="160"/>
                    </a:cubicBezTo>
                    <a:cubicBezTo>
                      <a:pt x="0" y="271"/>
                      <a:pt x="67" y="361"/>
                      <a:pt x="178" y="383"/>
                    </a:cubicBezTo>
                    <a:cubicBezTo>
                      <a:pt x="186" y="384"/>
                      <a:pt x="194" y="384"/>
                      <a:pt x="202" y="384"/>
                    </a:cubicBezTo>
                    <a:cubicBezTo>
                      <a:pt x="302" y="384"/>
                      <a:pt x="380" y="319"/>
                      <a:pt x="401" y="216"/>
                    </a:cubicBezTo>
                    <a:cubicBezTo>
                      <a:pt x="412" y="115"/>
                      <a:pt x="334" y="15"/>
                      <a:pt x="234" y="4"/>
                    </a:cubicBezTo>
                    <a:cubicBezTo>
                      <a:pt x="221" y="2"/>
                      <a:pt x="208" y="0"/>
                      <a:pt x="196" y="0"/>
                    </a:cubicBezTo>
                    <a:close/>
                  </a:path>
                </a:pathLst>
              </a:custGeom>
              <a:solidFill>
                <a:srgbClr val="FFFFFF">
                  <a:alpha val="483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 flipH="1">
                <a:off x="2597235" y="2056814"/>
                <a:ext cx="207116" cy="199004"/>
              </a:xfrm>
              <a:custGeom>
                <a:avLst/>
                <a:gdLst/>
                <a:ahLst/>
                <a:cxnLst/>
                <a:rect l="l" t="t" r="r" b="b"/>
                <a:pathLst>
                  <a:path w="1149" h="1104" extrusionOk="0">
                    <a:moveTo>
                      <a:pt x="1104" y="625"/>
                    </a:moveTo>
                    <a:cubicBezTo>
                      <a:pt x="1059" y="903"/>
                      <a:pt x="792" y="1104"/>
                      <a:pt x="502" y="1059"/>
                    </a:cubicBezTo>
                    <a:cubicBezTo>
                      <a:pt x="212" y="1015"/>
                      <a:pt x="1" y="758"/>
                      <a:pt x="45" y="469"/>
                    </a:cubicBezTo>
                    <a:cubicBezTo>
                      <a:pt x="90" y="190"/>
                      <a:pt x="357" y="1"/>
                      <a:pt x="647" y="46"/>
                    </a:cubicBezTo>
                    <a:cubicBezTo>
                      <a:pt x="936" y="79"/>
                      <a:pt x="1148" y="346"/>
                      <a:pt x="1104" y="62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 flipH="1">
                <a:off x="2633468" y="2090882"/>
                <a:ext cx="62369" cy="60747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37" extrusionOk="0">
                    <a:moveTo>
                      <a:pt x="170" y="0"/>
                    </a:moveTo>
                    <a:cubicBezTo>
                      <a:pt x="89" y="0"/>
                      <a:pt x="22" y="64"/>
                      <a:pt x="11" y="146"/>
                    </a:cubicBezTo>
                    <a:cubicBezTo>
                      <a:pt x="0" y="235"/>
                      <a:pt x="56" y="313"/>
                      <a:pt x="145" y="335"/>
                    </a:cubicBezTo>
                    <a:cubicBezTo>
                      <a:pt x="152" y="336"/>
                      <a:pt x="158" y="337"/>
                      <a:pt x="165" y="337"/>
                    </a:cubicBezTo>
                    <a:cubicBezTo>
                      <a:pt x="245" y="337"/>
                      <a:pt x="314" y="273"/>
                      <a:pt x="334" y="191"/>
                    </a:cubicBezTo>
                    <a:cubicBezTo>
                      <a:pt x="346" y="102"/>
                      <a:pt x="279" y="12"/>
                      <a:pt x="190" y="1"/>
                    </a:cubicBezTo>
                    <a:cubicBezTo>
                      <a:pt x="183" y="1"/>
                      <a:pt x="177" y="0"/>
                      <a:pt x="170" y="0"/>
                    </a:cubicBezTo>
                    <a:close/>
                  </a:path>
                </a:pathLst>
              </a:custGeom>
              <a:solidFill>
                <a:srgbClr val="FFFFFF">
                  <a:alpha val="483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 flipH="1">
                <a:off x="2910520" y="1442683"/>
                <a:ext cx="291296" cy="266240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477" extrusionOk="0">
                    <a:moveTo>
                      <a:pt x="792" y="1"/>
                    </a:moveTo>
                    <a:cubicBezTo>
                      <a:pt x="429" y="1"/>
                      <a:pt x="117" y="263"/>
                      <a:pt x="67" y="634"/>
                    </a:cubicBezTo>
                    <a:cubicBezTo>
                      <a:pt x="0" y="1035"/>
                      <a:pt x="290" y="1414"/>
                      <a:pt x="702" y="1470"/>
                    </a:cubicBezTo>
                    <a:cubicBezTo>
                      <a:pt x="737" y="1475"/>
                      <a:pt x="772" y="1477"/>
                      <a:pt x="807" y="1477"/>
                    </a:cubicBezTo>
                    <a:cubicBezTo>
                      <a:pt x="1179" y="1477"/>
                      <a:pt x="1509" y="1213"/>
                      <a:pt x="1560" y="846"/>
                    </a:cubicBezTo>
                    <a:cubicBezTo>
                      <a:pt x="1615" y="445"/>
                      <a:pt x="1326" y="66"/>
                      <a:pt x="914" y="11"/>
                    </a:cubicBezTo>
                    <a:cubicBezTo>
                      <a:pt x="873" y="4"/>
                      <a:pt x="832" y="1"/>
                      <a:pt x="7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 flipH="1">
                <a:off x="2964778" y="1476030"/>
                <a:ext cx="104549" cy="93734"/>
              </a:xfrm>
              <a:custGeom>
                <a:avLst/>
                <a:gdLst/>
                <a:ahLst/>
                <a:cxnLst/>
                <a:rect l="l" t="t" r="r" b="b"/>
                <a:pathLst>
                  <a:path w="580" h="520" extrusionOk="0">
                    <a:moveTo>
                      <a:pt x="283" y="1"/>
                    </a:moveTo>
                    <a:cubicBezTo>
                      <a:pt x="154" y="1"/>
                      <a:pt x="43" y="94"/>
                      <a:pt x="23" y="215"/>
                    </a:cubicBezTo>
                    <a:cubicBezTo>
                      <a:pt x="0" y="360"/>
                      <a:pt x="112" y="494"/>
                      <a:pt x="257" y="516"/>
                    </a:cubicBezTo>
                    <a:cubicBezTo>
                      <a:pt x="270" y="518"/>
                      <a:pt x="284" y="519"/>
                      <a:pt x="297" y="519"/>
                    </a:cubicBezTo>
                    <a:cubicBezTo>
                      <a:pt x="426" y="519"/>
                      <a:pt x="537" y="425"/>
                      <a:pt x="557" y="293"/>
                    </a:cubicBezTo>
                    <a:cubicBezTo>
                      <a:pt x="580" y="149"/>
                      <a:pt x="479" y="26"/>
                      <a:pt x="323" y="4"/>
                    </a:cubicBezTo>
                    <a:cubicBezTo>
                      <a:pt x="310" y="2"/>
                      <a:pt x="296" y="1"/>
                      <a:pt x="283" y="1"/>
                    </a:cubicBezTo>
                    <a:close/>
                  </a:path>
                </a:pathLst>
              </a:custGeom>
              <a:solidFill>
                <a:srgbClr val="FFFFFF">
                  <a:alpha val="483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4"/>
              <p:cNvSpPr/>
              <p:nvPr/>
            </p:nvSpPr>
            <p:spPr>
              <a:xfrm flipH="1">
                <a:off x="3609193" y="1340117"/>
                <a:ext cx="217030" cy="213064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1182" extrusionOk="0">
                    <a:moveTo>
                      <a:pt x="1158" y="669"/>
                    </a:moveTo>
                    <a:cubicBezTo>
                      <a:pt x="1114" y="981"/>
                      <a:pt x="835" y="1181"/>
                      <a:pt x="524" y="1137"/>
                    </a:cubicBezTo>
                    <a:cubicBezTo>
                      <a:pt x="223" y="1092"/>
                      <a:pt x="0" y="813"/>
                      <a:pt x="45" y="513"/>
                    </a:cubicBezTo>
                    <a:cubicBezTo>
                      <a:pt x="89" y="212"/>
                      <a:pt x="379" y="0"/>
                      <a:pt x="680" y="45"/>
                    </a:cubicBezTo>
                    <a:cubicBezTo>
                      <a:pt x="991" y="89"/>
                      <a:pt x="1203" y="368"/>
                      <a:pt x="1158" y="6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4"/>
              <p:cNvSpPr/>
              <p:nvPr/>
            </p:nvSpPr>
            <p:spPr>
              <a:xfrm flipH="1">
                <a:off x="3657503" y="1381937"/>
                <a:ext cx="68498" cy="60927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38" extrusionOk="0">
                    <a:moveTo>
                      <a:pt x="190" y="1"/>
                    </a:moveTo>
                    <a:cubicBezTo>
                      <a:pt x="109" y="1"/>
                      <a:pt x="33" y="55"/>
                      <a:pt x="12" y="147"/>
                    </a:cubicBezTo>
                    <a:cubicBezTo>
                      <a:pt x="1" y="236"/>
                      <a:pt x="68" y="325"/>
                      <a:pt x="168" y="336"/>
                    </a:cubicBezTo>
                    <a:cubicBezTo>
                      <a:pt x="177" y="337"/>
                      <a:pt x="185" y="338"/>
                      <a:pt x="193" y="338"/>
                    </a:cubicBezTo>
                    <a:cubicBezTo>
                      <a:pt x="283" y="338"/>
                      <a:pt x="358" y="283"/>
                      <a:pt x="369" y="192"/>
                    </a:cubicBezTo>
                    <a:cubicBezTo>
                      <a:pt x="380" y="102"/>
                      <a:pt x="313" y="13"/>
                      <a:pt x="213" y="2"/>
                    </a:cubicBezTo>
                    <a:cubicBezTo>
                      <a:pt x="205" y="1"/>
                      <a:pt x="198" y="1"/>
                      <a:pt x="190" y="1"/>
                    </a:cubicBezTo>
                    <a:close/>
                  </a:path>
                </a:pathLst>
              </a:custGeom>
              <a:solidFill>
                <a:srgbClr val="FFFFFF">
                  <a:alpha val="483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50"/>
          <p:cNvSpPr txBox="1">
            <a:spLocks noGrp="1"/>
          </p:cNvSpPr>
          <p:nvPr>
            <p:ph type="title"/>
          </p:nvPr>
        </p:nvSpPr>
        <p:spPr>
          <a:xfrm>
            <a:off x="547449" y="602973"/>
            <a:ext cx="3766134" cy="41346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b="1" dirty="0" smtClean="0">
                <a:solidFill>
                  <a:schemeClr val="bg1"/>
                </a:solidFill>
              </a:rPr>
              <a:t>Понеже той я намира само като му въведем какво да търси и преглежда дали е достоверна</a:t>
            </a:r>
            <a:r>
              <a:rPr lang="en-US" sz="2400" b="1" dirty="0" smtClean="0">
                <a:solidFill>
                  <a:schemeClr val="bg1"/>
                </a:solidFill>
              </a:rPr>
              <a:t>,</a:t>
            </a:r>
            <a:r>
              <a:rPr lang="bg-BG" sz="2400" b="1" dirty="0" smtClean="0">
                <a:solidFill>
                  <a:schemeClr val="bg1"/>
                </a:solidFill>
              </a:rPr>
              <a:t> също роботиката помага и в други свери наприме: медицината</a:t>
            </a:r>
            <a:r>
              <a:rPr lang="en-US" sz="2400" b="1" dirty="0" smtClean="0">
                <a:solidFill>
                  <a:schemeClr val="bg1"/>
                </a:solidFill>
              </a:rPr>
              <a:t>, </a:t>
            </a:r>
            <a:r>
              <a:rPr lang="bg-BG" sz="2400" b="1" dirty="0" smtClean="0">
                <a:solidFill>
                  <a:schemeClr val="bg1"/>
                </a:solidFill>
              </a:rPr>
              <a:t>земеделието</a:t>
            </a:r>
            <a:r>
              <a:rPr lang="en-US" sz="2400" b="1" dirty="0" smtClean="0">
                <a:solidFill>
                  <a:schemeClr val="bg1"/>
                </a:solidFill>
              </a:rPr>
              <a:t>,</a:t>
            </a:r>
            <a:r>
              <a:rPr lang="bg-BG" sz="2400" b="1" dirty="0" smtClean="0">
                <a:solidFill>
                  <a:schemeClr val="bg1"/>
                </a:solidFill>
              </a:rPr>
              <a:t> архитектурата</a:t>
            </a:r>
            <a:r>
              <a:rPr lang="en-US" sz="2400" b="1" dirty="0" smtClean="0">
                <a:solidFill>
                  <a:schemeClr val="bg1"/>
                </a:solidFill>
              </a:rPr>
              <a:t>, </a:t>
            </a:r>
            <a:r>
              <a:rPr lang="bg-BG" sz="2400" b="1" dirty="0" smtClean="0">
                <a:solidFill>
                  <a:schemeClr val="bg1"/>
                </a:solidFill>
              </a:rPr>
              <a:t>науките и много други</a:t>
            </a:r>
            <a:r>
              <a:rPr lang="en-US" sz="2400" b="1" dirty="0" smtClean="0">
                <a:solidFill>
                  <a:schemeClr val="bg1"/>
                </a:solidFill>
              </a:rPr>
              <a:t>.</a:t>
            </a:r>
            <a:endParaRPr sz="2400" b="1" dirty="0">
              <a:solidFill>
                <a:schemeClr val="bg1"/>
              </a:solidFill>
            </a:endParaRPr>
          </a:p>
        </p:txBody>
      </p:sp>
      <p:grpSp>
        <p:nvGrpSpPr>
          <p:cNvPr id="1476" name="Google Shape;1476;p50"/>
          <p:cNvGrpSpPr/>
          <p:nvPr/>
        </p:nvGrpSpPr>
        <p:grpSpPr>
          <a:xfrm>
            <a:off x="6185581" y="942537"/>
            <a:ext cx="2207266" cy="3258425"/>
            <a:chOff x="5728381" y="1098148"/>
            <a:chExt cx="2207266" cy="3258425"/>
          </a:xfrm>
        </p:grpSpPr>
        <p:sp>
          <p:nvSpPr>
            <p:cNvPr id="1477" name="Google Shape;1477;p50"/>
            <p:cNvSpPr/>
            <p:nvPr/>
          </p:nvSpPr>
          <p:spPr>
            <a:xfrm>
              <a:off x="7230622" y="1921805"/>
              <a:ext cx="643019" cy="849274"/>
            </a:xfrm>
            <a:custGeom>
              <a:avLst/>
              <a:gdLst/>
              <a:ahLst/>
              <a:cxnLst/>
              <a:rect l="l" t="t" r="r" b="b"/>
              <a:pathLst>
                <a:path w="7052" h="9314" extrusionOk="0">
                  <a:moveTo>
                    <a:pt x="1" y="1"/>
                  </a:moveTo>
                  <a:cubicBezTo>
                    <a:pt x="1" y="1"/>
                    <a:pt x="1337" y="402"/>
                    <a:pt x="1582" y="948"/>
                  </a:cubicBezTo>
                  <a:cubicBezTo>
                    <a:pt x="1839" y="1482"/>
                    <a:pt x="2551" y="4735"/>
                    <a:pt x="2551" y="4735"/>
                  </a:cubicBezTo>
                  <a:lnTo>
                    <a:pt x="5203" y="2362"/>
                  </a:lnTo>
                  <a:lnTo>
                    <a:pt x="7052" y="2362"/>
                  </a:lnTo>
                  <a:cubicBezTo>
                    <a:pt x="7052" y="2362"/>
                    <a:pt x="3922" y="9313"/>
                    <a:pt x="2006" y="9313"/>
                  </a:cubicBezTo>
                  <a:cubicBezTo>
                    <a:pt x="669" y="9313"/>
                    <a:pt x="201" y="6829"/>
                    <a:pt x="201" y="6829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7230622" y="1921805"/>
              <a:ext cx="643019" cy="849274"/>
            </a:xfrm>
            <a:custGeom>
              <a:avLst/>
              <a:gdLst/>
              <a:ahLst/>
              <a:cxnLst/>
              <a:rect l="l" t="t" r="r" b="b"/>
              <a:pathLst>
                <a:path w="7052" h="9314" extrusionOk="0">
                  <a:moveTo>
                    <a:pt x="1" y="1"/>
                  </a:moveTo>
                  <a:lnTo>
                    <a:pt x="201" y="6829"/>
                  </a:lnTo>
                  <a:cubicBezTo>
                    <a:pt x="201" y="6829"/>
                    <a:pt x="669" y="9313"/>
                    <a:pt x="2006" y="9313"/>
                  </a:cubicBezTo>
                  <a:cubicBezTo>
                    <a:pt x="3922" y="9313"/>
                    <a:pt x="7052" y="2362"/>
                    <a:pt x="7052" y="2362"/>
                  </a:cubicBezTo>
                  <a:lnTo>
                    <a:pt x="5203" y="2362"/>
                  </a:lnTo>
                  <a:lnTo>
                    <a:pt x="2551" y="4735"/>
                  </a:lnTo>
                  <a:cubicBezTo>
                    <a:pt x="2551" y="4735"/>
                    <a:pt x="1839" y="1482"/>
                    <a:pt x="1582" y="948"/>
                  </a:cubicBezTo>
                  <a:cubicBezTo>
                    <a:pt x="1337" y="402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6361191" y="1752204"/>
              <a:ext cx="711041" cy="216467"/>
            </a:xfrm>
            <a:custGeom>
              <a:avLst/>
              <a:gdLst/>
              <a:ahLst/>
              <a:cxnLst/>
              <a:rect l="l" t="t" r="r" b="b"/>
              <a:pathLst>
                <a:path w="7798" h="2374" extrusionOk="0">
                  <a:moveTo>
                    <a:pt x="1" y="1"/>
                  </a:moveTo>
                  <a:lnTo>
                    <a:pt x="7798" y="1"/>
                  </a:lnTo>
                  <a:lnTo>
                    <a:pt x="7798" y="2373"/>
                  </a:lnTo>
                  <a:lnTo>
                    <a:pt x="1" y="237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6154024" y="4152324"/>
              <a:ext cx="267165" cy="204249"/>
            </a:xfrm>
            <a:custGeom>
              <a:avLst/>
              <a:gdLst/>
              <a:ahLst/>
              <a:cxnLst/>
              <a:rect l="l" t="t" r="r" b="b"/>
              <a:pathLst>
                <a:path w="2930" h="2240" extrusionOk="0">
                  <a:moveTo>
                    <a:pt x="2908" y="100"/>
                  </a:moveTo>
                  <a:lnTo>
                    <a:pt x="1459" y="0"/>
                  </a:lnTo>
                  <a:lnTo>
                    <a:pt x="0" y="100"/>
                  </a:lnTo>
                  <a:lnTo>
                    <a:pt x="0" y="1493"/>
                  </a:lnTo>
                  <a:cubicBezTo>
                    <a:pt x="0" y="1994"/>
                    <a:pt x="490" y="2239"/>
                    <a:pt x="691" y="2239"/>
                  </a:cubicBezTo>
                  <a:lnTo>
                    <a:pt x="2217" y="2239"/>
                  </a:lnTo>
                  <a:cubicBezTo>
                    <a:pt x="2417" y="2239"/>
                    <a:pt x="2863" y="1994"/>
                    <a:pt x="2908" y="1493"/>
                  </a:cubicBezTo>
                  <a:cubicBezTo>
                    <a:pt x="2930" y="1214"/>
                    <a:pt x="2908" y="100"/>
                    <a:pt x="2908" y="1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0"/>
            <p:cNvSpPr/>
            <p:nvPr/>
          </p:nvSpPr>
          <p:spPr>
            <a:xfrm>
              <a:off x="7012238" y="4152324"/>
              <a:ext cx="267256" cy="204249"/>
            </a:xfrm>
            <a:custGeom>
              <a:avLst/>
              <a:gdLst/>
              <a:ahLst/>
              <a:cxnLst/>
              <a:rect l="l" t="t" r="r" b="b"/>
              <a:pathLst>
                <a:path w="2931" h="2240" extrusionOk="0">
                  <a:moveTo>
                    <a:pt x="34" y="100"/>
                  </a:moveTo>
                  <a:lnTo>
                    <a:pt x="1482" y="0"/>
                  </a:lnTo>
                  <a:lnTo>
                    <a:pt x="2930" y="100"/>
                  </a:lnTo>
                  <a:lnTo>
                    <a:pt x="2930" y="1493"/>
                  </a:lnTo>
                  <a:cubicBezTo>
                    <a:pt x="2930" y="1994"/>
                    <a:pt x="2440" y="2239"/>
                    <a:pt x="2251" y="2239"/>
                  </a:cubicBezTo>
                  <a:lnTo>
                    <a:pt x="714" y="2239"/>
                  </a:lnTo>
                  <a:cubicBezTo>
                    <a:pt x="524" y="2239"/>
                    <a:pt x="79" y="1994"/>
                    <a:pt x="34" y="1493"/>
                  </a:cubicBezTo>
                  <a:cubicBezTo>
                    <a:pt x="1" y="1214"/>
                    <a:pt x="34" y="100"/>
                    <a:pt x="34" y="1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0"/>
            <p:cNvSpPr/>
            <p:nvPr/>
          </p:nvSpPr>
          <p:spPr>
            <a:xfrm>
              <a:off x="6080895" y="1921805"/>
              <a:ext cx="1272725" cy="2056895"/>
            </a:xfrm>
            <a:custGeom>
              <a:avLst/>
              <a:gdLst/>
              <a:ahLst/>
              <a:cxnLst/>
              <a:rect l="l" t="t" r="r" b="b"/>
              <a:pathLst>
                <a:path w="13958" h="22558" extrusionOk="0">
                  <a:moveTo>
                    <a:pt x="13044" y="1"/>
                  </a:moveTo>
                  <a:lnTo>
                    <a:pt x="902" y="1"/>
                  </a:lnTo>
                  <a:cubicBezTo>
                    <a:pt x="902" y="1"/>
                    <a:pt x="0" y="14459"/>
                    <a:pt x="1471" y="21766"/>
                  </a:cubicBezTo>
                  <a:cubicBezTo>
                    <a:pt x="1471" y="21766"/>
                    <a:pt x="2830" y="22557"/>
                    <a:pt x="6973" y="22557"/>
                  </a:cubicBezTo>
                  <a:cubicBezTo>
                    <a:pt x="11128" y="22557"/>
                    <a:pt x="12487" y="21766"/>
                    <a:pt x="12487" y="21766"/>
                  </a:cubicBezTo>
                  <a:cubicBezTo>
                    <a:pt x="13957" y="14459"/>
                    <a:pt x="13044" y="1"/>
                    <a:pt x="1304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0"/>
            <p:cNvSpPr/>
            <p:nvPr/>
          </p:nvSpPr>
          <p:spPr>
            <a:xfrm>
              <a:off x="6244386" y="1921805"/>
              <a:ext cx="946748" cy="1984769"/>
            </a:xfrm>
            <a:custGeom>
              <a:avLst/>
              <a:gdLst/>
              <a:ahLst/>
              <a:cxnLst/>
              <a:rect l="l" t="t" r="r" b="b"/>
              <a:pathLst>
                <a:path w="10383" h="21767" extrusionOk="0">
                  <a:moveTo>
                    <a:pt x="1" y="1"/>
                  </a:moveTo>
                  <a:cubicBezTo>
                    <a:pt x="157" y="569"/>
                    <a:pt x="1103" y="3198"/>
                    <a:pt x="5080" y="3253"/>
                  </a:cubicBezTo>
                  <a:lnTo>
                    <a:pt x="5080" y="21766"/>
                  </a:lnTo>
                  <a:lnTo>
                    <a:pt x="5292" y="21766"/>
                  </a:lnTo>
                  <a:lnTo>
                    <a:pt x="5292" y="3253"/>
                  </a:lnTo>
                  <a:cubicBezTo>
                    <a:pt x="9268" y="3198"/>
                    <a:pt x="10215" y="569"/>
                    <a:pt x="10382" y="1"/>
                  </a:cubicBezTo>
                  <a:lnTo>
                    <a:pt x="10048" y="1"/>
                  </a:lnTo>
                  <a:cubicBezTo>
                    <a:pt x="9848" y="647"/>
                    <a:pt x="8878" y="2942"/>
                    <a:pt x="5191" y="2942"/>
                  </a:cubicBezTo>
                  <a:cubicBezTo>
                    <a:pt x="1460" y="2942"/>
                    <a:pt x="513" y="658"/>
                    <a:pt x="32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6300281" y="2035601"/>
              <a:ext cx="833955" cy="182912"/>
            </a:xfrm>
            <a:custGeom>
              <a:avLst/>
              <a:gdLst/>
              <a:ahLst/>
              <a:cxnLst/>
              <a:rect l="l" t="t" r="r" b="b"/>
              <a:pathLst>
                <a:path w="9146" h="2006" extrusionOk="0">
                  <a:moveTo>
                    <a:pt x="0" y="0"/>
                  </a:moveTo>
                  <a:cubicBezTo>
                    <a:pt x="669" y="925"/>
                    <a:pt x="1972" y="1972"/>
                    <a:pt x="4467" y="2005"/>
                  </a:cubicBezTo>
                  <a:lnTo>
                    <a:pt x="4679" y="2005"/>
                  </a:lnTo>
                  <a:cubicBezTo>
                    <a:pt x="7174" y="1972"/>
                    <a:pt x="8477" y="925"/>
                    <a:pt x="914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0"/>
            <p:cNvSpPr/>
            <p:nvPr/>
          </p:nvSpPr>
          <p:spPr>
            <a:xfrm>
              <a:off x="6178369" y="3343804"/>
              <a:ext cx="1076683" cy="634904"/>
            </a:xfrm>
            <a:custGeom>
              <a:avLst/>
              <a:gdLst/>
              <a:ahLst/>
              <a:cxnLst/>
              <a:rect l="l" t="t" r="r" b="b"/>
              <a:pathLst>
                <a:path w="11808" h="6963" extrusionOk="0">
                  <a:moveTo>
                    <a:pt x="1" y="0"/>
                  </a:moveTo>
                  <a:cubicBezTo>
                    <a:pt x="112" y="2262"/>
                    <a:pt x="324" y="4423"/>
                    <a:pt x="658" y="6171"/>
                  </a:cubicBezTo>
                  <a:cubicBezTo>
                    <a:pt x="658" y="6171"/>
                    <a:pt x="1950" y="6962"/>
                    <a:pt x="5904" y="6962"/>
                  </a:cubicBezTo>
                  <a:cubicBezTo>
                    <a:pt x="9859" y="6962"/>
                    <a:pt x="11162" y="6171"/>
                    <a:pt x="11162" y="6171"/>
                  </a:cubicBezTo>
                  <a:cubicBezTo>
                    <a:pt x="11485" y="4489"/>
                    <a:pt x="11685" y="2429"/>
                    <a:pt x="11808" y="257"/>
                  </a:cubicBezTo>
                  <a:lnTo>
                    <a:pt x="11808" y="257"/>
                  </a:lnTo>
                  <a:cubicBezTo>
                    <a:pt x="9750" y="1021"/>
                    <a:pt x="7603" y="1494"/>
                    <a:pt x="5448" y="1494"/>
                  </a:cubicBezTo>
                  <a:cubicBezTo>
                    <a:pt x="4746" y="1494"/>
                    <a:pt x="4043" y="1444"/>
                    <a:pt x="3342" y="1337"/>
                  </a:cubicBezTo>
                  <a:cubicBezTo>
                    <a:pt x="2262" y="1170"/>
                    <a:pt x="1025" y="713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6178369" y="1098148"/>
              <a:ext cx="1077777" cy="743502"/>
            </a:xfrm>
            <a:custGeom>
              <a:avLst/>
              <a:gdLst/>
              <a:ahLst/>
              <a:cxnLst/>
              <a:rect l="l" t="t" r="r" b="b"/>
              <a:pathLst>
                <a:path w="11820" h="8154" extrusionOk="0">
                  <a:moveTo>
                    <a:pt x="10928" y="2451"/>
                  </a:moveTo>
                  <a:cubicBezTo>
                    <a:pt x="10048" y="0"/>
                    <a:pt x="5904" y="212"/>
                    <a:pt x="5904" y="212"/>
                  </a:cubicBezTo>
                  <a:cubicBezTo>
                    <a:pt x="5904" y="212"/>
                    <a:pt x="1772" y="0"/>
                    <a:pt x="881" y="2451"/>
                  </a:cubicBezTo>
                  <a:cubicBezTo>
                    <a:pt x="1" y="4901"/>
                    <a:pt x="1671" y="7708"/>
                    <a:pt x="2819" y="7864"/>
                  </a:cubicBezTo>
                  <a:cubicBezTo>
                    <a:pt x="3977" y="8009"/>
                    <a:pt x="4066" y="8154"/>
                    <a:pt x="5904" y="8154"/>
                  </a:cubicBezTo>
                  <a:cubicBezTo>
                    <a:pt x="7742" y="8154"/>
                    <a:pt x="7842" y="8009"/>
                    <a:pt x="8990" y="7864"/>
                  </a:cubicBezTo>
                  <a:cubicBezTo>
                    <a:pt x="10137" y="7708"/>
                    <a:pt x="11819" y="4901"/>
                    <a:pt x="10928" y="245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0"/>
            <p:cNvSpPr/>
            <p:nvPr/>
          </p:nvSpPr>
          <p:spPr>
            <a:xfrm>
              <a:off x="6711608" y="1116385"/>
              <a:ext cx="11307" cy="282483"/>
            </a:xfrm>
            <a:custGeom>
              <a:avLst/>
              <a:gdLst/>
              <a:ahLst/>
              <a:cxnLst/>
              <a:rect l="l" t="t" r="r" b="b"/>
              <a:pathLst>
                <a:path w="124" h="3098" extrusionOk="0">
                  <a:moveTo>
                    <a:pt x="1" y="1"/>
                  </a:moveTo>
                  <a:lnTo>
                    <a:pt x="1" y="3097"/>
                  </a:lnTo>
                  <a:lnTo>
                    <a:pt x="123" y="3097"/>
                  </a:lnTo>
                  <a:lnTo>
                    <a:pt x="123" y="1"/>
                  </a:lnTo>
                  <a:cubicBezTo>
                    <a:pt x="90" y="12"/>
                    <a:pt x="56" y="12"/>
                    <a:pt x="56" y="12"/>
                  </a:cubicBezTo>
                  <a:cubicBezTo>
                    <a:pt x="56" y="12"/>
                    <a:pt x="34" y="12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0"/>
            <p:cNvSpPr/>
            <p:nvPr/>
          </p:nvSpPr>
          <p:spPr>
            <a:xfrm>
              <a:off x="6271832" y="1586616"/>
              <a:ext cx="890853" cy="243913"/>
            </a:xfrm>
            <a:custGeom>
              <a:avLst/>
              <a:gdLst/>
              <a:ahLst/>
              <a:cxnLst/>
              <a:rect l="l" t="t" r="r" b="b"/>
              <a:pathLst>
                <a:path w="9770" h="2675" extrusionOk="0">
                  <a:moveTo>
                    <a:pt x="0" y="1"/>
                  </a:moveTo>
                  <a:lnTo>
                    <a:pt x="0" y="1"/>
                  </a:lnTo>
                  <a:cubicBezTo>
                    <a:pt x="413" y="1293"/>
                    <a:pt x="1226" y="2296"/>
                    <a:pt x="1872" y="2385"/>
                  </a:cubicBezTo>
                  <a:cubicBezTo>
                    <a:pt x="2997" y="2530"/>
                    <a:pt x="3086" y="2674"/>
                    <a:pt x="4857" y="2674"/>
                  </a:cubicBezTo>
                  <a:cubicBezTo>
                    <a:pt x="6639" y="2674"/>
                    <a:pt x="6784" y="2530"/>
                    <a:pt x="7898" y="2385"/>
                  </a:cubicBezTo>
                  <a:cubicBezTo>
                    <a:pt x="8544" y="2296"/>
                    <a:pt x="9357" y="1293"/>
                    <a:pt x="9769" y="1"/>
                  </a:cubicBezTo>
                  <a:lnTo>
                    <a:pt x="9769" y="1"/>
                  </a:lnTo>
                  <a:cubicBezTo>
                    <a:pt x="8798" y="351"/>
                    <a:pt x="7674" y="489"/>
                    <a:pt x="6819" y="489"/>
                  </a:cubicBezTo>
                  <a:cubicBezTo>
                    <a:pt x="6693" y="489"/>
                    <a:pt x="6574" y="486"/>
                    <a:pt x="6461" y="480"/>
                  </a:cubicBezTo>
                  <a:cubicBezTo>
                    <a:pt x="6183" y="463"/>
                    <a:pt x="5536" y="455"/>
                    <a:pt x="4889" y="455"/>
                  </a:cubicBezTo>
                  <a:cubicBezTo>
                    <a:pt x="4242" y="455"/>
                    <a:pt x="3593" y="463"/>
                    <a:pt x="3309" y="480"/>
                  </a:cubicBezTo>
                  <a:cubicBezTo>
                    <a:pt x="3196" y="486"/>
                    <a:pt x="3076" y="489"/>
                    <a:pt x="2951" y="489"/>
                  </a:cubicBezTo>
                  <a:cubicBezTo>
                    <a:pt x="2096" y="489"/>
                    <a:pt x="972" y="35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0"/>
            <p:cNvSpPr/>
            <p:nvPr/>
          </p:nvSpPr>
          <p:spPr>
            <a:xfrm>
              <a:off x="6394747" y="1318538"/>
              <a:ext cx="644022" cy="376857"/>
            </a:xfrm>
            <a:custGeom>
              <a:avLst/>
              <a:gdLst/>
              <a:ahLst/>
              <a:cxnLst/>
              <a:rect l="l" t="t" r="r" b="b"/>
              <a:pathLst>
                <a:path w="7063" h="4133" extrusionOk="0">
                  <a:moveTo>
                    <a:pt x="6405" y="680"/>
                  </a:moveTo>
                  <a:cubicBezTo>
                    <a:pt x="5737" y="0"/>
                    <a:pt x="3531" y="0"/>
                    <a:pt x="3531" y="0"/>
                  </a:cubicBezTo>
                  <a:cubicBezTo>
                    <a:pt x="3531" y="0"/>
                    <a:pt x="1337" y="0"/>
                    <a:pt x="669" y="680"/>
                  </a:cubicBezTo>
                  <a:cubicBezTo>
                    <a:pt x="0" y="1370"/>
                    <a:pt x="156" y="3286"/>
                    <a:pt x="914" y="3799"/>
                  </a:cubicBezTo>
                  <a:cubicBezTo>
                    <a:pt x="1415" y="4133"/>
                    <a:pt x="3531" y="4066"/>
                    <a:pt x="3531" y="4066"/>
                  </a:cubicBezTo>
                  <a:cubicBezTo>
                    <a:pt x="3531" y="4066"/>
                    <a:pt x="5659" y="4133"/>
                    <a:pt x="6149" y="3799"/>
                  </a:cubicBezTo>
                  <a:cubicBezTo>
                    <a:pt x="6918" y="3286"/>
                    <a:pt x="7062" y="1370"/>
                    <a:pt x="6405" y="68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0"/>
            <p:cNvSpPr/>
            <p:nvPr/>
          </p:nvSpPr>
          <p:spPr>
            <a:xfrm>
              <a:off x="5728381" y="2162528"/>
              <a:ext cx="1043219" cy="727363"/>
            </a:xfrm>
            <a:custGeom>
              <a:avLst/>
              <a:gdLst/>
              <a:ahLst/>
              <a:cxnLst/>
              <a:rect l="l" t="t" r="r" b="b"/>
              <a:pathLst>
                <a:path w="11441" h="7977" extrusionOk="0">
                  <a:moveTo>
                    <a:pt x="2028" y="1"/>
                  </a:moveTo>
                  <a:cubicBezTo>
                    <a:pt x="2028" y="1"/>
                    <a:pt x="1" y="4679"/>
                    <a:pt x="257" y="5125"/>
                  </a:cubicBezTo>
                  <a:cubicBezTo>
                    <a:pt x="513" y="5581"/>
                    <a:pt x="5838" y="7976"/>
                    <a:pt x="7119" y="7976"/>
                  </a:cubicBezTo>
                  <a:cubicBezTo>
                    <a:pt x="8389" y="7976"/>
                    <a:pt x="11441" y="5771"/>
                    <a:pt x="11441" y="5771"/>
                  </a:cubicBezTo>
                  <a:lnTo>
                    <a:pt x="9581" y="4312"/>
                  </a:lnTo>
                  <a:cubicBezTo>
                    <a:pt x="9581" y="4312"/>
                    <a:pt x="8300" y="5347"/>
                    <a:pt x="7620" y="5292"/>
                  </a:cubicBezTo>
                  <a:cubicBezTo>
                    <a:pt x="6941" y="5236"/>
                    <a:pt x="4512" y="3955"/>
                    <a:pt x="4512" y="3710"/>
                  </a:cubicBezTo>
                  <a:cubicBezTo>
                    <a:pt x="4512" y="3454"/>
                    <a:pt x="4713" y="1326"/>
                    <a:pt x="4713" y="132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0"/>
            <p:cNvSpPr/>
            <p:nvPr/>
          </p:nvSpPr>
          <p:spPr>
            <a:xfrm>
              <a:off x="5982326" y="2555618"/>
              <a:ext cx="789276" cy="334275"/>
            </a:xfrm>
            <a:custGeom>
              <a:avLst/>
              <a:gdLst/>
              <a:ahLst/>
              <a:cxnLst/>
              <a:rect l="l" t="t" r="r" b="b"/>
              <a:pathLst>
                <a:path w="8656" h="3666" extrusionOk="0">
                  <a:moveTo>
                    <a:pt x="6796" y="1"/>
                  </a:moveTo>
                  <a:cubicBezTo>
                    <a:pt x="6796" y="1"/>
                    <a:pt x="5581" y="983"/>
                    <a:pt x="4890" y="983"/>
                  </a:cubicBezTo>
                  <a:cubicBezTo>
                    <a:pt x="4871" y="983"/>
                    <a:pt x="4853" y="982"/>
                    <a:pt x="4835" y="981"/>
                  </a:cubicBezTo>
                  <a:cubicBezTo>
                    <a:pt x="4423" y="947"/>
                    <a:pt x="3365" y="457"/>
                    <a:pt x="2596" y="23"/>
                  </a:cubicBezTo>
                  <a:cubicBezTo>
                    <a:pt x="1694" y="702"/>
                    <a:pt x="881" y="1471"/>
                    <a:pt x="1" y="2184"/>
                  </a:cubicBezTo>
                  <a:cubicBezTo>
                    <a:pt x="1649" y="2919"/>
                    <a:pt x="3621" y="3665"/>
                    <a:pt x="4334" y="3665"/>
                  </a:cubicBezTo>
                  <a:cubicBezTo>
                    <a:pt x="5604" y="3665"/>
                    <a:pt x="8656" y="1460"/>
                    <a:pt x="8656" y="1460"/>
                  </a:cubicBezTo>
                  <a:lnTo>
                    <a:pt x="679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0"/>
            <p:cNvSpPr/>
            <p:nvPr/>
          </p:nvSpPr>
          <p:spPr>
            <a:xfrm>
              <a:off x="5804610" y="1909677"/>
              <a:ext cx="393179" cy="536335"/>
            </a:xfrm>
            <a:custGeom>
              <a:avLst/>
              <a:gdLst/>
              <a:ahLst/>
              <a:cxnLst/>
              <a:rect l="l" t="t" r="r" b="b"/>
              <a:pathLst>
                <a:path w="4312" h="5882" extrusionOk="0">
                  <a:moveTo>
                    <a:pt x="4311" y="134"/>
                  </a:moveTo>
                  <a:cubicBezTo>
                    <a:pt x="4311" y="134"/>
                    <a:pt x="2195" y="0"/>
                    <a:pt x="1861" y="513"/>
                  </a:cubicBezTo>
                  <a:cubicBezTo>
                    <a:pt x="1515" y="1014"/>
                    <a:pt x="0" y="4701"/>
                    <a:pt x="0" y="4701"/>
                  </a:cubicBezTo>
                  <a:cubicBezTo>
                    <a:pt x="0" y="4701"/>
                    <a:pt x="1671" y="5748"/>
                    <a:pt x="4100" y="5882"/>
                  </a:cubicBezTo>
                  <a:cubicBezTo>
                    <a:pt x="4100" y="5882"/>
                    <a:pt x="4311" y="3041"/>
                    <a:pt x="4311" y="134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0"/>
            <p:cNvSpPr/>
            <p:nvPr/>
          </p:nvSpPr>
          <p:spPr>
            <a:xfrm>
              <a:off x="7208282" y="1905655"/>
              <a:ext cx="309838" cy="543539"/>
            </a:xfrm>
            <a:custGeom>
              <a:avLst/>
              <a:gdLst/>
              <a:ahLst/>
              <a:cxnLst/>
              <a:rect l="l" t="t" r="r" b="b"/>
              <a:pathLst>
                <a:path w="3398" h="5961" extrusionOk="0">
                  <a:moveTo>
                    <a:pt x="2150" y="925"/>
                  </a:moveTo>
                  <a:cubicBezTo>
                    <a:pt x="1816" y="90"/>
                    <a:pt x="1" y="1"/>
                    <a:pt x="1" y="1"/>
                  </a:cubicBezTo>
                  <a:lnTo>
                    <a:pt x="424" y="5960"/>
                  </a:lnTo>
                  <a:cubicBezTo>
                    <a:pt x="1215" y="5737"/>
                    <a:pt x="2596" y="5437"/>
                    <a:pt x="3398" y="5236"/>
                  </a:cubicBezTo>
                  <a:cubicBezTo>
                    <a:pt x="3398" y="5236"/>
                    <a:pt x="2384" y="1471"/>
                    <a:pt x="2150" y="925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0"/>
            <p:cNvSpPr/>
            <p:nvPr/>
          </p:nvSpPr>
          <p:spPr>
            <a:xfrm>
              <a:off x="6041230" y="3778474"/>
              <a:ext cx="1349957" cy="454180"/>
            </a:xfrm>
            <a:custGeom>
              <a:avLst/>
              <a:gdLst/>
              <a:ahLst/>
              <a:cxnLst/>
              <a:rect l="l" t="t" r="r" b="b"/>
              <a:pathLst>
                <a:path w="14805" h="4981" extrusionOk="0">
                  <a:moveTo>
                    <a:pt x="13746" y="792"/>
                  </a:moveTo>
                  <a:cubicBezTo>
                    <a:pt x="12777" y="1"/>
                    <a:pt x="7397" y="257"/>
                    <a:pt x="7397" y="257"/>
                  </a:cubicBezTo>
                  <a:cubicBezTo>
                    <a:pt x="7397" y="257"/>
                    <a:pt x="2028" y="1"/>
                    <a:pt x="1059" y="792"/>
                  </a:cubicBezTo>
                  <a:cubicBezTo>
                    <a:pt x="79" y="1583"/>
                    <a:pt x="1" y="4646"/>
                    <a:pt x="391" y="4724"/>
                  </a:cubicBezTo>
                  <a:cubicBezTo>
                    <a:pt x="613" y="4780"/>
                    <a:pt x="2741" y="4858"/>
                    <a:pt x="4601" y="4924"/>
                  </a:cubicBezTo>
                  <a:cubicBezTo>
                    <a:pt x="6473" y="4980"/>
                    <a:pt x="8333" y="4980"/>
                    <a:pt x="10204" y="4924"/>
                  </a:cubicBezTo>
                  <a:cubicBezTo>
                    <a:pt x="12064" y="4858"/>
                    <a:pt x="14192" y="4780"/>
                    <a:pt x="14415" y="4724"/>
                  </a:cubicBezTo>
                  <a:cubicBezTo>
                    <a:pt x="14805" y="4646"/>
                    <a:pt x="14715" y="1583"/>
                    <a:pt x="13746" y="7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0"/>
            <p:cNvSpPr/>
            <p:nvPr/>
          </p:nvSpPr>
          <p:spPr>
            <a:xfrm>
              <a:off x="6057552" y="4123875"/>
              <a:ext cx="1317405" cy="107504"/>
            </a:xfrm>
            <a:custGeom>
              <a:avLst/>
              <a:gdLst/>
              <a:ahLst/>
              <a:cxnLst/>
              <a:rect l="l" t="t" r="r" b="b"/>
              <a:pathLst>
                <a:path w="14448" h="1179" extrusionOk="0">
                  <a:moveTo>
                    <a:pt x="0" y="0"/>
                  </a:moveTo>
                  <a:cubicBezTo>
                    <a:pt x="0" y="524"/>
                    <a:pt x="78" y="914"/>
                    <a:pt x="212" y="936"/>
                  </a:cubicBezTo>
                  <a:cubicBezTo>
                    <a:pt x="434" y="992"/>
                    <a:pt x="2562" y="1070"/>
                    <a:pt x="4422" y="1136"/>
                  </a:cubicBezTo>
                  <a:cubicBezTo>
                    <a:pt x="5358" y="1164"/>
                    <a:pt x="6291" y="1178"/>
                    <a:pt x="7224" y="1178"/>
                  </a:cubicBezTo>
                  <a:cubicBezTo>
                    <a:pt x="8157" y="1178"/>
                    <a:pt x="9090" y="1164"/>
                    <a:pt x="10025" y="1136"/>
                  </a:cubicBezTo>
                  <a:cubicBezTo>
                    <a:pt x="11885" y="1070"/>
                    <a:pt x="14013" y="992"/>
                    <a:pt x="14236" y="936"/>
                  </a:cubicBezTo>
                  <a:cubicBezTo>
                    <a:pt x="14369" y="914"/>
                    <a:pt x="14447" y="524"/>
                    <a:pt x="14447" y="0"/>
                  </a:cubicBezTo>
                  <a:lnTo>
                    <a:pt x="14447" y="0"/>
                  </a:lnTo>
                  <a:cubicBezTo>
                    <a:pt x="13734" y="45"/>
                    <a:pt x="11585" y="123"/>
                    <a:pt x="9814" y="178"/>
                  </a:cubicBezTo>
                  <a:cubicBezTo>
                    <a:pt x="8950" y="206"/>
                    <a:pt x="8087" y="220"/>
                    <a:pt x="7224" y="220"/>
                  </a:cubicBezTo>
                  <a:cubicBezTo>
                    <a:pt x="6360" y="220"/>
                    <a:pt x="5497" y="206"/>
                    <a:pt x="4634" y="178"/>
                  </a:cubicBezTo>
                  <a:cubicBezTo>
                    <a:pt x="2863" y="123"/>
                    <a:pt x="713" y="45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0"/>
            <p:cNvSpPr/>
            <p:nvPr/>
          </p:nvSpPr>
          <p:spPr>
            <a:xfrm>
              <a:off x="6917773" y="3056395"/>
              <a:ext cx="87444" cy="88447"/>
            </a:xfrm>
            <a:custGeom>
              <a:avLst/>
              <a:gdLst/>
              <a:ahLst/>
              <a:cxnLst/>
              <a:rect l="l" t="t" r="r" b="b"/>
              <a:pathLst>
                <a:path w="959" h="970" extrusionOk="0">
                  <a:moveTo>
                    <a:pt x="959" y="479"/>
                  </a:moveTo>
                  <a:cubicBezTo>
                    <a:pt x="959" y="746"/>
                    <a:pt x="747" y="969"/>
                    <a:pt x="480" y="969"/>
                  </a:cubicBezTo>
                  <a:cubicBezTo>
                    <a:pt x="212" y="969"/>
                    <a:pt x="1" y="746"/>
                    <a:pt x="1" y="479"/>
                  </a:cubicBezTo>
                  <a:cubicBezTo>
                    <a:pt x="1" y="223"/>
                    <a:pt x="212" y="0"/>
                    <a:pt x="480" y="0"/>
                  </a:cubicBezTo>
                  <a:cubicBezTo>
                    <a:pt x="747" y="0"/>
                    <a:pt x="959" y="223"/>
                    <a:pt x="959" y="479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0"/>
            <p:cNvSpPr/>
            <p:nvPr/>
          </p:nvSpPr>
          <p:spPr>
            <a:xfrm>
              <a:off x="7048803" y="3056395"/>
              <a:ext cx="87444" cy="88447"/>
            </a:xfrm>
            <a:custGeom>
              <a:avLst/>
              <a:gdLst/>
              <a:ahLst/>
              <a:cxnLst/>
              <a:rect l="l" t="t" r="r" b="b"/>
              <a:pathLst>
                <a:path w="959" h="970" extrusionOk="0">
                  <a:moveTo>
                    <a:pt x="959" y="479"/>
                  </a:moveTo>
                  <a:cubicBezTo>
                    <a:pt x="959" y="746"/>
                    <a:pt x="747" y="969"/>
                    <a:pt x="480" y="969"/>
                  </a:cubicBezTo>
                  <a:cubicBezTo>
                    <a:pt x="212" y="969"/>
                    <a:pt x="1" y="746"/>
                    <a:pt x="1" y="479"/>
                  </a:cubicBezTo>
                  <a:cubicBezTo>
                    <a:pt x="1" y="223"/>
                    <a:pt x="212" y="0"/>
                    <a:pt x="480" y="0"/>
                  </a:cubicBezTo>
                  <a:cubicBezTo>
                    <a:pt x="747" y="0"/>
                    <a:pt x="959" y="223"/>
                    <a:pt x="959" y="479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0"/>
            <p:cNvSpPr/>
            <p:nvPr/>
          </p:nvSpPr>
          <p:spPr>
            <a:xfrm>
              <a:off x="7632830" y="1864998"/>
              <a:ext cx="302817" cy="307832"/>
            </a:xfrm>
            <a:custGeom>
              <a:avLst/>
              <a:gdLst/>
              <a:ahLst/>
              <a:cxnLst/>
              <a:rect l="l" t="t" r="r" b="b"/>
              <a:pathLst>
                <a:path w="3321" h="3376" extrusionOk="0">
                  <a:moveTo>
                    <a:pt x="1983" y="3319"/>
                  </a:moveTo>
                  <a:cubicBezTo>
                    <a:pt x="2329" y="3297"/>
                    <a:pt x="2652" y="3108"/>
                    <a:pt x="2830" y="2818"/>
                  </a:cubicBezTo>
                  <a:cubicBezTo>
                    <a:pt x="3053" y="2417"/>
                    <a:pt x="3320" y="1805"/>
                    <a:pt x="3253" y="1136"/>
                  </a:cubicBezTo>
                  <a:cubicBezTo>
                    <a:pt x="3142" y="0"/>
                    <a:pt x="2095" y="646"/>
                    <a:pt x="1772" y="791"/>
                  </a:cubicBezTo>
                  <a:cubicBezTo>
                    <a:pt x="1449" y="925"/>
                    <a:pt x="747" y="824"/>
                    <a:pt x="368" y="1961"/>
                  </a:cubicBezTo>
                  <a:cubicBezTo>
                    <a:pt x="1" y="3097"/>
                    <a:pt x="212" y="3375"/>
                    <a:pt x="1048" y="3353"/>
                  </a:cubicBezTo>
                  <a:cubicBezTo>
                    <a:pt x="1460" y="3331"/>
                    <a:pt x="1750" y="3331"/>
                    <a:pt x="1983" y="331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0"/>
            <p:cNvSpPr/>
            <p:nvPr/>
          </p:nvSpPr>
          <p:spPr>
            <a:xfrm>
              <a:off x="7634015" y="1910680"/>
              <a:ext cx="225403" cy="260235"/>
            </a:xfrm>
            <a:custGeom>
              <a:avLst/>
              <a:gdLst/>
              <a:ahLst/>
              <a:cxnLst/>
              <a:rect l="l" t="t" r="r" b="b"/>
              <a:pathLst>
                <a:path w="2472" h="2854" extrusionOk="0">
                  <a:moveTo>
                    <a:pt x="2472" y="0"/>
                  </a:moveTo>
                  <a:lnTo>
                    <a:pt x="2472" y="0"/>
                  </a:lnTo>
                  <a:cubicBezTo>
                    <a:pt x="2193" y="56"/>
                    <a:pt x="1904" y="223"/>
                    <a:pt x="1759" y="290"/>
                  </a:cubicBezTo>
                  <a:cubicBezTo>
                    <a:pt x="1436" y="424"/>
                    <a:pt x="734" y="323"/>
                    <a:pt x="355" y="1460"/>
                  </a:cubicBezTo>
                  <a:cubicBezTo>
                    <a:pt x="1" y="2555"/>
                    <a:pt x="185" y="2853"/>
                    <a:pt x="947" y="2853"/>
                  </a:cubicBezTo>
                  <a:cubicBezTo>
                    <a:pt x="976" y="2853"/>
                    <a:pt x="1005" y="2853"/>
                    <a:pt x="1035" y="2852"/>
                  </a:cubicBezTo>
                  <a:cubicBezTo>
                    <a:pt x="1280" y="2841"/>
                    <a:pt x="1469" y="2830"/>
                    <a:pt x="1636" y="2830"/>
                  </a:cubicBezTo>
                  <a:cubicBezTo>
                    <a:pt x="1647" y="2607"/>
                    <a:pt x="1692" y="2384"/>
                    <a:pt x="1748" y="2161"/>
                  </a:cubicBezTo>
                  <a:cubicBezTo>
                    <a:pt x="1937" y="1448"/>
                    <a:pt x="2126" y="657"/>
                    <a:pt x="247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0"/>
            <p:cNvSpPr/>
            <p:nvPr/>
          </p:nvSpPr>
          <p:spPr>
            <a:xfrm>
              <a:off x="7668391" y="2002410"/>
              <a:ext cx="181909" cy="36382"/>
            </a:xfrm>
            <a:custGeom>
              <a:avLst/>
              <a:gdLst/>
              <a:ahLst/>
              <a:cxnLst/>
              <a:rect l="l" t="t" r="r" b="b"/>
              <a:pathLst>
                <a:path w="1995" h="399" extrusionOk="0">
                  <a:moveTo>
                    <a:pt x="946" y="1"/>
                  </a:moveTo>
                  <a:cubicBezTo>
                    <a:pt x="683" y="1"/>
                    <a:pt x="427" y="9"/>
                    <a:pt x="260" y="9"/>
                  </a:cubicBezTo>
                  <a:cubicBezTo>
                    <a:pt x="230" y="9"/>
                    <a:pt x="203" y="9"/>
                    <a:pt x="179" y="8"/>
                  </a:cubicBezTo>
                  <a:cubicBezTo>
                    <a:pt x="112" y="119"/>
                    <a:pt x="56" y="242"/>
                    <a:pt x="1" y="398"/>
                  </a:cubicBezTo>
                  <a:cubicBezTo>
                    <a:pt x="63" y="397"/>
                    <a:pt x="130" y="396"/>
                    <a:pt x="200" y="396"/>
                  </a:cubicBezTo>
                  <a:cubicBezTo>
                    <a:pt x="372" y="396"/>
                    <a:pt x="563" y="399"/>
                    <a:pt x="754" y="399"/>
                  </a:cubicBezTo>
                  <a:cubicBezTo>
                    <a:pt x="1322" y="399"/>
                    <a:pt x="1886" y="379"/>
                    <a:pt x="1939" y="220"/>
                  </a:cubicBezTo>
                  <a:cubicBezTo>
                    <a:pt x="1994" y="32"/>
                    <a:pt x="1458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0"/>
            <p:cNvSpPr/>
            <p:nvPr/>
          </p:nvSpPr>
          <p:spPr>
            <a:xfrm>
              <a:off x="7651158" y="2072165"/>
              <a:ext cx="190024" cy="40303"/>
            </a:xfrm>
            <a:custGeom>
              <a:avLst/>
              <a:gdLst/>
              <a:ahLst/>
              <a:cxnLst/>
              <a:rect l="l" t="t" r="r" b="b"/>
              <a:pathLst>
                <a:path w="2084" h="442" extrusionOk="0">
                  <a:moveTo>
                    <a:pt x="67" y="34"/>
                  </a:moveTo>
                  <a:cubicBezTo>
                    <a:pt x="34" y="167"/>
                    <a:pt x="11" y="290"/>
                    <a:pt x="0" y="390"/>
                  </a:cubicBezTo>
                  <a:cubicBezTo>
                    <a:pt x="244" y="425"/>
                    <a:pt x="538" y="442"/>
                    <a:pt x="824" y="442"/>
                  </a:cubicBezTo>
                  <a:cubicBezTo>
                    <a:pt x="1375" y="442"/>
                    <a:pt x="1895" y="377"/>
                    <a:pt x="1961" y="245"/>
                  </a:cubicBezTo>
                  <a:cubicBezTo>
                    <a:pt x="2083" y="0"/>
                    <a:pt x="513" y="67"/>
                    <a:pt x="67" y="3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0"/>
            <p:cNvSpPr/>
            <p:nvPr/>
          </p:nvSpPr>
          <p:spPr>
            <a:xfrm>
              <a:off x="6406752" y="2514054"/>
              <a:ext cx="407403" cy="270265"/>
            </a:xfrm>
            <a:custGeom>
              <a:avLst/>
              <a:gdLst/>
              <a:ahLst/>
              <a:cxnLst/>
              <a:rect l="l" t="t" r="r" b="b"/>
              <a:pathLst>
                <a:path w="4468" h="2964" extrusionOk="0">
                  <a:moveTo>
                    <a:pt x="3197" y="2629"/>
                  </a:moveTo>
                  <a:cubicBezTo>
                    <a:pt x="2952" y="2863"/>
                    <a:pt x="2596" y="2964"/>
                    <a:pt x="2251" y="2886"/>
                  </a:cubicBezTo>
                  <a:cubicBezTo>
                    <a:pt x="1805" y="2774"/>
                    <a:pt x="1181" y="2540"/>
                    <a:pt x="747" y="2028"/>
                  </a:cubicBezTo>
                  <a:cubicBezTo>
                    <a:pt x="1" y="1159"/>
                    <a:pt x="1204" y="858"/>
                    <a:pt x="1527" y="713"/>
                  </a:cubicBezTo>
                  <a:cubicBezTo>
                    <a:pt x="1861" y="580"/>
                    <a:pt x="2262" y="1"/>
                    <a:pt x="3342" y="524"/>
                  </a:cubicBezTo>
                  <a:cubicBezTo>
                    <a:pt x="4423" y="1048"/>
                    <a:pt x="4467" y="1393"/>
                    <a:pt x="3866" y="1972"/>
                  </a:cubicBezTo>
                  <a:cubicBezTo>
                    <a:pt x="3576" y="2262"/>
                    <a:pt x="3365" y="2473"/>
                    <a:pt x="3197" y="262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0"/>
            <p:cNvSpPr/>
            <p:nvPr/>
          </p:nvSpPr>
          <p:spPr>
            <a:xfrm>
              <a:off x="6481887" y="2542138"/>
              <a:ext cx="332269" cy="190389"/>
            </a:xfrm>
            <a:custGeom>
              <a:avLst/>
              <a:gdLst/>
              <a:ahLst/>
              <a:cxnLst/>
              <a:rect l="l" t="t" r="r" b="b"/>
              <a:pathLst>
                <a:path w="3644" h="2088" extrusionOk="0">
                  <a:moveTo>
                    <a:pt x="1711" y="1"/>
                  </a:moveTo>
                  <a:cubicBezTo>
                    <a:pt x="1202" y="1"/>
                    <a:pt x="936" y="312"/>
                    <a:pt x="703" y="405"/>
                  </a:cubicBezTo>
                  <a:cubicBezTo>
                    <a:pt x="558" y="472"/>
                    <a:pt x="246" y="561"/>
                    <a:pt x="1" y="728"/>
                  </a:cubicBezTo>
                  <a:cubicBezTo>
                    <a:pt x="714" y="929"/>
                    <a:pt x="1415" y="1352"/>
                    <a:pt x="2062" y="1709"/>
                  </a:cubicBezTo>
                  <a:cubicBezTo>
                    <a:pt x="2262" y="1820"/>
                    <a:pt x="2451" y="1943"/>
                    <a:pt x="2618" y="2087"/>
                  </a:cubicBezTo>
                  <a:cubicBezTo>
                    <a:pt x="2741" y="1976"/>
                    <a:pt x="2875" y="1831"/>
                    <a:pt x="3042" y="1664"/>
                  </a:cubicBezTo>
                  <a:cubicBezTo>
                    <a:pt x="3643" y="1085"/>
                    <a:pt x="3599" y="740"/>
                    <a:pt x="2518" y="216"/>
                  </a:cubicBezTo>
                  <a:cubicBezTo>
                    <a:pt x="2193" y="59"/>
                    <a:pt x="1929" y="1"/>
                    <a:pt x="17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0"/>
            <p:cNvSpPr/>
            <p:nvPr/>
          </p:nvSpPr>
          <p:spPr>
            <a:xfrm>
              <a:off x="6546900" y="2546515"/>
              <a:ext cx="159569" cy="130026"/>
            </a:xfrm>
            <a:custGeom>
              <a:avLst/>
              <a:gdLst/>
              <a:ahLst/>
              <a:cxnLst/>
              <a:rect l="l" t="t" r="r" b="b"/>
              <a:pathLst>
                <a:path w="1750" h="1426" extrusionOk="0">
                  <a:moveTo>
                    <a:pt x="1349" y="1"/>
                  </a:moveTo>
                  <a:cubicBezTo>
                    <a:pt x="1081" y="302"/>
                    <a:pt x="1" y="1271"/>
                    <a:pt x="279" y="1416"/>
                  </a:cubicBezTo>
                  <a:cubicBezTo>
                    <a:pt x="292" y="1422"/>
                    <a:pt x="307" y="1425"/>
                    <a:pt x="323" y="1425"/>
                  </a:cubicBezTo>
                  <a:cubicBezTo>
                    <a:pt x="589" y="1425"/>
                    <a:pt x="1298" y="597"/>
                    <a:pt x="1750" y="146"/>
                  </a:cubicBezTo>
                  <a:cubicBezTo>
                    <a:pt x="1605" y="79"/>
                    <a:pt x="1471" y="34"/>
                    <a:pt x="134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0"/>
            <p:cNvSpPr/>
            <p:nvPr/>
          </p:nvSpPr>
          <p:spPr>
            <a:xfrm>
              <a:off x="6610911" y="2577062"/>
              <a:ext cx="157563" cy="138506"/>
            </a:xfrm>
            <a:custGeom>
              <a:avLst/>
              <a:gdLst/>
              <a:ahLst/>
              <a:cxnLst/>
              <a:rect l="l" t="t" r="r" b="b"/>
              <a:pathLst>
                <a:path w="1728" h="1519" extrusionOk="0">
                  <a:moveTo>
                    <a:pt x="1426" y="0"/>
                  </a:moveTo>
                  <a:cubicBezTo>
                    <a:pt x="1148" y="345"/>
                    <a:pt x="0" y="1426"/>
                    <a:pt x="268" y="1515"/>
                  </a:cubicBezTo>
                  <a:cubicBezTo>
                    <a:pt x="276" y="1518"/>
                    <a:pt x="285" y="1519"/>
                    <a:pt x="294" y="1519"/>
                  </a:cubicBezTo>
                  <a:cubicBezTo>
                    <a:pt x="534" y="1519"/>
                    <a:pt x="1320" y="757"/>
                    <a:pt x="1727" y="201"/>
                  </a:cubicBezTo>
                  <a:cubicBezTo>
                    <a:pt x="1649" y="134"/>
                    <a:pt x="1549" y="67"/>
                    <a:pt x="142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0"/>
            <p:cNvSpPr/>
            <p:nvPr/>
          </p:nvSpPr>
          <p:spPr>
            <a:xfrm>
              <a:off x="6500337" y="1430237"/>
              <a:ext cx="149448" cy="111790"/>
            </a:xfrm>
            <a:custGeom>
              <a:avLst/>
              <a:gdLst/>
              <a:ahLst/>
              <a:cxnLst/>
              <a:rect l="l" t="t" r="r" b="b"/>
              <a:pathLst>
                <a:path w="1639" h="1226" extrusionOk="0">
                  <a:moveTo>
                    <a:pt x="747" y="1170"/>
                  </a:moveTo>
                  <a:cubicBezTo>
                    <a:pt x="747" y="1170"/>
                    <a:pt x="1616" y="1226"/>
                    <a:pt x="1627" y="624"/>
                  </a:cubicBezTo>
                  <a:cubicBezTo>
                    <a:pt x="1638" y="23"/>
                    <a:pt x="1126" y="1"/>
                    <a:pt x="836" y="12"/>
                  </a:cubicBezTo>
                  <a:cubicBezTo>
                    <a:pt x="546" y="23"/>
                    <a:pt x="1" y="134"/>
                    <a:pt x="45" y="635"/>
                  </a:cubicBezTo>
                  <a:cubicBezTo>
                    <a:pt x="101" y="1204"/>
                    <a:pt x="747" y="1170"/>
                    <a:pt x="747" y="117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0"/>
            <p:cNvSpPr/>
            <p:nvPr/>
          </p:nvSpPr>
          <p:spPr>
            <a:xfrm>
              <a:off x="6783734" y="1430237"/>
              <a:ext cx="150451" cy="111790"/>
            </a:xfrm>
            <a:custGeom>
              <a:avLst/>
              <a:gdLst/>
              <a:ahLst/>
              <a:cxnLst/>
              <a:rect l="l" t="t" r="r" b="b"/>
              <a:pathLst>
                <a:path w="1650" h="1226" extrusionOk="0">
                  <a:moveTo>
                    <a:pt x="903" y="1170"/>
                  </a:moveTo>
                  <a:cubicBezTo>
                    <a:pt x="903" y="1170"/>
                    <a:pt x="23" y="1226"/>
                    <a:pt x="12" y="624"/>
                  </a:cubicBezTo>
                  <a:cubicBezTo>
                    <a:pt x="0" y="23"/>
                    <a:pt x="524" y="1"/>
                    <a:pt x="814" y="12"/>
                  </a:cubicBezTo>
                  <a:cubicBezTo>
                    <a:pt x="1103" y="23"/>
                    <a:pt x="1649" y="134"/>
                    <a:pt x="1593" y="635"/>
                  </a:cubicBezTo>
                  <a:cubicBezTo>
                    <a:pt x="1538" y="1204"/>
                    <a:pt x="903" y="1170"/>
                    <a:pt x="903" y="117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0"/>
            <p:cNvSpPr/>
            <p:nvPr/>
          </p:nvSpPr>
          <p:spPr>
            <a:xfrm>
              <a:off x="6619148" y="1554155"/>
              <a:ext cx="196134" cy="68113"/>
            </a:xfrm>
            <a:custGeom>
              <a:avLst/>
              <a:gdLst/>
              <a:ahLst/>
              <a:cxnLst/>
              <a:rect l="l" t="t" r="r" b="b"/>
              <a:pathLst>
                <a:path w="2151" h="747" extrusionOk="0">
                  <a:moveTo>
                    <a:pt x="1070" y="747"/>
                  </a:moveTo>
                  <a:cubicBezTo>
                    <a:pt x="335" y="747"/>
                    <a:pt x="45" y="234"/>
                    <a:pt x="34" y="212"/>
                  </a:cubicBezTo>
                  <a:cubicBezTo>
                    <a:pt x="1" y="145"/>
                    <a:pt x="23" y="67"/>
                    <a:pt x="79" y="34"/>
                  </a:cubicBezTo>
                  <a:cubicBezTo>
                    <a:pt x="146" y="0"/>
                    <a:pt x="224" y="23"/>
                    <a:pt x="257" y="90"/>
                  </a:cubicBezTo>
                  <a:cubicBezTo>
                    <a:pt x="268" y="101"/>
                    <a:pt x="491" y="491"/>
                    <a:pt x="1070" y="491"/>
                  </a:cubicBezTo>
                  <a:cubicBezTo>
                    <a:pt x="1661" y="491"/>
                    <a:pt x="1883" y="90"/>
                    <a:pt x="1895" y="90"/>
                  </a:cubicBezTo>
                  <a:cubicBezTo>
                    <a:pt x="1928" y="23"/>
                    <a:pt x="2006" y="0"/>
                    <a:pt x="2062" y="34"/>
                  </a:cubicBezTo>
                  <a:cubicBezTo>
                    <a:pt x="2128" y="67"/>
                    <a:pt x="2151" y="145"/>
                    <a:pt x="2117" y="212"/>
                  </a:cubicBezTo>
                  <a:cubicBezTo>
                    <a:pt x="2106" y="234"/>
                    <a:pt x="1817" y="747"/>
                    <a:pt x="1070" y="74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0"/>
            <p:cNvSpPr/>
            <p:nvPr/>
          </p:nvSpPr>
          <p:spPr>
            <a:xfrm>
              <a:off x="6105241" y="3867925"/>
              <a:ext cx="1221937" cy="161575"/>
            </a:xfrm>
            <a:custGeom>
              <a:avLst/>
              <a:gdLst/>
              <a:ahLst/>
              <a:cxnLst/>
              <a:rect l="l" t="t" r="r" b="b"/>
              <a:pathLst>
                <a:path w="13401" h="1772" extrusionOk="0">
                  <a:moveTo>
                    <a:pt x="179" y="0"/>
                  </a:moveTo>
                  <a:cubicBezTo>
                    <a:pt x="112" y="78"/>
                    <a:pt x="56" y="167"/>
                    <a:pt x="1" y="268"/>
                  </a:cubicBezTo>
                  <a:cubicBezTo>
                    <a:pt x="747" y="780"/>
                    <a:pt x="2707" y="1771"/>
                    <a:pt x="6695" y="1771"/>
                  </a:cubicBezTo>
                  <a:cubicBezTo>
                    <a:pt x="10694" y="1771"/>
                    <a:pt x="12655" y="780"/>
                    <a:pt x="13401" y="268"/>
                  </a:cubicBezTo>
                  <a:cubicBezTo>
                    <a:pt x="13345" y="167"/>
                    <a:pt x="13289" y="78"/>
                    <a:pt x="13223" y="0"/>
                  </a:cubicBezTo>
                  <a:cubicBezTo>
                    <a:pt x="12532" y="468"/>
                    <a:pt x="10616" y="1459"/>
                    <a:pt x="6695" y="1459"/>
                  </a:cubicBezTo>
                  <a:cubicBezTo>
                    <a:pt x="2785" y="1459"/>
                    <a:pt x="869" y="468"/>
                    <a:pt x="17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0"/>
            <p:cNvSpPr/>
            <p:nvPr/>
          </p:nvSpPr>
          <p:spPr>
            <a:xfrm>
              <a:off x="6629361" y="3875037"/>
              <a:ext cx="175800" cy="53889"/>
            </a:xfrm>
            <a:custGeom>
              <a:avLst/>
              <a:gdLst/>
              <a:ahLst/>
              <a:cxnLst/>
              <a:rect l="l" t="t" r="r" b="b"/>
              <a:pathLst>
                <a:path w="1928" h="591" extrusionOk="0">
                  <a:moveTo>
                    <a:pt x="969" y="0"/>
                  </a:moveTo>
                  <a:cubicBezTo>
                    <a:pt x="435" y="0"/>
                    <a:pt x="0" y="134"/>
                    <a:pt x="0" y="301"/>
                  </a:cubicBezTo>
                  <a:cubicBezTo>
                    <a:pt x="0" y="457"/>
                    <a:pt x="435" y="591"/>
                    <a:pt x="969" y="591"/>
                  </a:cubicBezTo>
                  <a:cubicBezTo>
                    <a:pt x="1493" y="591"/>
                    <a:pt x="1927" y="457"/>
                    <a:pt x="1927" y="301"/>
                  </a:cubicBezTo>
                  <a:cubicBezTo>
                    <a:pt x="1927" y="134"/>
                    <a:pt x="1493" y="0"/>
                    <a:pt x="969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1" name="Google Shape;1511;p50"/>
          <p:cNvSpPr/>
          <p:nvPr/>
        </p:nvSpPr>
        <p:spPr>
          <a:xfrm>
            <a:off x="7841625" y="-511800"/>
            <a:ext cx="1654800" cy="16548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46"/>
          <p:cNvSpPr txBox="1">
            <a:spLocks noGrp="1"/>
          </p:cNvSpPr>
          <p:nvPr>
            <p:ph type="title"/>
          </p:nvPr>
        </p:nvSpPr>
        <p:spPr>
          <a:xfrm>
            <a:off x="4792492" y="603115"/>
            <a:ext cx="4079133" cy="37873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1" dirty="0" smtClean="0"/>
              <a:t>В бъдеще много от специалистите смятат че технологията на изкуствения ителект и роботикатаще бъде до толкова усъвършентвана че до нас на обществените места буквално може да има роботи</a:t>
            </a:r>
            <a:r>
              <a:rPr lang="en-US" b="1" dirty="0" smtClean="0"/>
              <a:t>.</a:t>
            </a:r>
            <a:r>
              <a:rPr lang="bg-BG" b="1" dirty="0" smtClean="0"/>
              <a:t> Така те все повече ще навлизат в нашето ежедневие и ще ни помагат в прогреса ни към бъдещето</a:t>
            </a:r>
            <a:r>
              <a:rPr lang="en-US" b="1" dirty="0" smtClean="0"/>
              <a:t>.</a:t>
            </a:r>
            <a:endParaRPr b="1" dirty="0"/>
          </a:p>
        </p:txBody>
      </p:sp>
      <p:grpSp>
        <p:nvGrpSpPr>
          <p:cNvPr id="1237" name="Google Shape;1237;p46"/>
          <p:cNvGrpSpPr/>
          <p:nvPr/>
        </p:nvGrpSpPr>
        <p:grpSpPr>
          <a:xfrm>
            <a:off x="414606" y="1362040"/>
            <a:ext cx="3752419" cy="3203364"/>
            <a:chOff x="713100" y="1582625"/>
            <a:chExt cx="3539350" cy="3021471"/>
          </a:xfrm>
        </p:grpSpPr>
        <p:sp>
          <p:nvSpPr>
            <p:cNvPr id="1238" name="Google Shape;1238;p46"/>
            <p:cNvSpPr/>
            <p:nvPr/>
          </p:nvSpPr>
          <p:spPr>
            <a:xfrm>
              <a:off x="2487553" y="1934417"/>
              <a:ext cx="397541" cy="357652"/>
            </a:xfrm>
            <a:custGeom>
              <a:avLst/>
              <a:gdLst/>
              <a:ahLst/>
              <a:cxnLst/>
              <a:rect l="l" t="t" r="r" b="b"/>
              <a:pathLst>
                <a:path w="3666" h="3298" extrusionOk="0">
                  <a:moveTo>
                    <a:pt x="2228" y="56"/>
                  </a:moveTo>
                  <a:cubicBezTo>
                    <a:pt x="2172" y="23"/>
                    <a:pt x="2106" y="1"/>
                    <a:pt x="2050" y="23"/>
                  </a:cubicBezTo>
                  <a:lnTo>
                    <a:pt x="513" y="368"/>
                  </a:lnTo>
                  <a:cubicBezTo>
                    <a:pt x="435" y="379"/>
                    <a:pt x="379" y="435"/>
                    <a:pt x="368" y="502"/>
                  </a:cubicBezTo>
                  <a:lnTo>
                    <a:pt x="23" y="2095"/>
                  </a:lnTo>
                  <a:cubicBezTo>
                    <a:pt x="0" y="2162"/>
                    <a:pt x="34" y="2240"/>
                    <a:pt x="89" y="2284"/>
                  </a:cubicBezTo>
                  <a:lnTo>
                    <a:pt x="1337" y="3242"/>
                  </a:lnTo>
                  <a:cubicBezTo>
                    <a:pt x="1393" y="3276"/>
                    <a:pt x="1460" y="3298"/>
                    <a:pt x="1526" y="3287"/>
                  </a:cubicBezTo>
                  <a:cubicBezTo>
                    <a:pt x="1905" y="3209"/>
                    <a:pt x="3253" y="2953"/>
                    <a:pt x="3253" y="2875"/>
                  </a:cubicBezTo>
                  <a:cubicBezTo>
                    <a:pt x="3253" y="2785"/>
                    <a:pt x="3008" y="2674"/>
                    <a:pt x="2841" y="2663"/>
                  </a:cubicBezTo>
                  <a:cubicBezTo>
                    <a:pt x="2518" y="2652"/>
                    <a:pt x="1961" y="2607"/>
                    <a:pt x="1783" y="2585"/>
                  </a:cubicBezTo>
                  <a:cubicBezTo>
                    <a:pt x="1738" y="2585"/>
                    <a:pt x="1705" y="2574"/>
                    <a:pt x="1671" y="2540"/>
                  </a:cubicBezTo>
                  <a:lnTo>
                    <a:pt x="1337" y="2240"/>
                  </a:lnTo>
                  <a:cubicBezTo>
                    <a:pt x="1292" y="2195"/>
                    <a:pt x="1270" y="2128"/>
                    <a:pt x="1281" y="2073"/>
                  </a:cubicBezTo>
                  <a:lnTo>
                    <a:pt x="1504" y="1059"/>
                  </a:lnTo>
                  <a:cubicBezTo>
                    <a:pt x="1515" y="992"/>
                    <a:pt x="1571" y="936"/>
                    <a:pt x="1627" y="925"/>
                  </a:cubicBezTo>
                  <a:lnTo>
                    <a:pt x="2050" y="792"/>
                  </a:lnTo>
                  <a:cubicBezTo>
                    <a:pt x="2095" y="780"/>
                    <a:pt x="2139" y="780"/>
                    <a:pt x="2172" y="792"/>
                  </a:cubicBezTo>
                  <a:cubicBezTo>
                    <a:pt x="2351" y="858"/>
                    <a:pt x="2874" y="1048"/>
                    <a:pt x="3175" y="1170"/>
                  </a:cubicBezTo>
                  <a:cubicBezTo>
                    <a:pt x="3331" y="1226"/>
                    <a:pt x="3587" y="1237"/>
                    <a:pt x="3632" y="1148"/>
                  </a:cubicBezTo>
                  <a:cubicBezTo>
                    <a:pt x="3665" y="1070"/>
                    <a:pt x="2540" y="279"/>
                    <a:pt x="2228" y="5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6"/>
            <p:cNvSpPr/>
            <p:nvPr/>
          </p:nvSpPr>
          <p:spPr>
            <a:xfrm>
              <a:off x="1133425" y="3006383"/>
              <a:ext cx="167974" cy="229470"/>
            </a:xfrm>
            <a:custGeom>
              <a:avLst/>
              <a:gdLst/>
              <a:ahLst/>
              <a:cxnLst/>
              <a:rect l="l" t="t" r="r" b="b"/>
              <a:pathLst>
                <a:path w="1549" h="2116" extrusionOk="0">
                  <a:moveTo>
                    <a:pt x="879" y="0"/>
                  </a:moveTo>
                  <a:cubicBezTo>
                    <a:pt x="857" y="0"/>
                    <a:pt x="836" y="2"/>
                    <a:pt x="814" y="7"/>
                  </a:cubicBezTo>
                  <a:lnTo>
                    <a:pt x="257" y="119"/>
                  </a:lnTo>
                  <a:cubicBezTo>
                    <a:pt x="101" y="152"/>
                    <a:pt x="0" y="308"/>
                    <a:pt x="34" y="453"/>
                  </a:cubicBezTo>
                  <a:lnTo>
                    <a:pt x="312" y="1890"/>
                  </a:lnTo>
                  <a:cubicBezTo>
                    <a:pt x="343" y="2021"/>
                    <a:pt x="455" y="2116"/>
                    <a:pt x="592" y="2116"/>
                  </a:cubicBezTo>
                  <a:cubicBezTo>
                    <a:pt x="606" y="2116"/>
                    <a:pt x="621" y="2115"/>
                    <a:pt x="635" y="2112"/>
                  </a:cubicBezTo>
                  <a:lnTo>
                    <a:pt x="1270" y="2034"/>
                  </a:lnTo>
                  <a:cubicBezTo>
                    <a:pt x="1437" y="2023"/>
                    <a:pt x="1549" y="1856"/>
                    <a:pt x="1515" y="1689"/>
                  </a:cubicBezTo>
                  <a:lnTo>
                    <a:pt x="1148" y="219"/>
                  </a:lnTo>
                  <a:cubicBezTo>
                    <a:pt x="1119" y="85"/>
                    <a:pt x="1008" y="0"/>
                    <a:pt x="879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6"/>
            <p:cNvSpPr/>
            <p:nvPr/>
          </p:nvSpPr>
          <p:spPr>
            <a:xfrm>
              <a:off x="1344780" y="1694106"/>
              <a:ext cx="249195" cy="273065"/>
            </a:xfrm>
            <a:custGeom>
              <a:avLst/>
              <a:gdLst/>
              <a:ahLst/>
              <a:cxnLst/>
              <a:rect l="l" t="t" r="r" b="b"/>
              <a:pathLst>
                <a:path w="2298" h="2518" extrusionOk="0">
                  <a:moveTo>
                    <a:pt x="1104" y="0"/>
                  </a:moveTo>
                  <a:lnTo>
                    <a:pt x="1" y="446"/>
                  </a:lnTo>
                  <a:lnTo>
                    <a:pt x="1048" y="2517"/>
                  </a:lnTo>
                  <a:cubicBezTo>
                    <a:pt x="1048" y="2517"/>
                    <a:pt x="2297" y="2083"/>
                    <a:pt x="2296" y="2083"/>
                  </a:cubicBezTo>
                  <a:lnTo>
                    <a:pt x="2296" y="2083"/>
                  </a:lnTo>
                  <a:cubicBezTo>
                    <a:pt x="2296" y="2083"/>
                    <a:pt x="2296" y="2083"/>
                    <a:pt x="2295" y="2083"/>
                  </a:cubicBezTo>
                  <a:cubicBezTo>
                    <a:pt x="2295" y="2083"/>
                    <a:pt x="2295" y="2083"/>
                    <a:pt x="2295" y="2083"/>
                  </a:cubicBezTo>
                  <a:cubicBezTo>
                    <a:pt x="2250" y="2083"/>
                    <a:pt x="1104" y="0"/>
                    <a:pt x="1104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6"/>
            <p:cNvSpPr/>
            <p:nvPr/>
          </p:nvSpPr>
          <p:spPr>
            <a:xfrm>
              <a:off x="1345973" y="2815088"/>
              <a:ext cx="449484" cy="203009"/>
            </a:xfrm>
            <a:custGeom>
              <a:avLst/>
              <a:gdLst/>
              <a:ahLst/>
              <a:cxnLst/>
              <a:rect l="l" t="t" r="r" b="b"/>
              <a:pathLst>
                <a:path w="4145" h="1872" extrusionOk="0">
                  <a:moveTo>
                    <a:pt x="3955" y="0"/>
                  </a:moveTo>
                  <a:lnTo>
                    <a:pt x="1" y="557"/>
                  </a:lnTo>
                  <a:lnTo>
                    <a:pt x="190" y="1871"/>
                  </a:lnTo>
                  <a:lnTo>
                    <a:pt x="4145" y="1314"/>
                  </a:lnTo>
                  <a:lnTo>
                    <a:pt x="3955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6"/>
            <p:cNvSpPr/>
            <p:nvPr/>
          </p:nvSpPr>
          <p:spPr>
            <a:xfrm>
              <a:off x="2950170" y="2600044"/>
              <a:ext cx="395155" cy="141412"/>
            </a:xfrm>
            <a:custGeom>
              <a:avLst/>
              <a:gdLst/>
              <a:ahLst/>
              <a:cxnLst/>
              <a:rect l="l" t="t" r="r" b="b"/>
              <a:pathLst>
                <a:path w="3644" h="1304" extrusionOk="0">
                  <a:moveTo>
                    <a:pt x="3387" y="78"/>
                  </a:moveTo>
                  <a:cubicBezTo>
                    <a:pt x="3053" y="45"/>
                    <a:pt x="2217" y="45"/>
                    <a:pt x="1259" y="56"/>
                  </a:cubicBezTo>
                  <a:cubicBezTo>
                    <a:pt x="970" y="34"/>
                    <a:pt x="301" y="11"/>
                    <a:pt x="12" y="0"/>
                  </a:cubicBezTo>
                  <a:cubicBezTo>
                    <a:pt x="12" y="34"/>
                    <a:pt x="1" y="67"/>
                    <a:pt x="1" y="101"/>
                  </a:cubicBezTo>
                  <a:cubicBezTo>
                    <a:pt x="1" y="134"/>
                    <a:pt x="1" y="179"/>
                    <a:pt x="1" y="212"/>
                  </a:cubicBezTo>
                  <a:cubicBezTo>
                    <a:pt x="1" y="212"/>
                    <a:pt x="1" y="212"/>
                    <a:pt x="1" y="212"/>
                  </a:cubicBezTo>
                  <a:cubicBezTo>
                    <a:pt x="246" y="591"/>
                    <a:pt x="847" y="1304"/>
                    <a:pt x="1471" y="1281"/>
                  </a:cubicBezTo>
                  <a:cubicBezTo>
                    <a:pt x="2262" y="1259"/>
                    <a:pt x="3643" y="89"/>
                    <a:pt x="3387" y="78"/>
                  </a:cubicBezTo>
                  <a:close/>
                </a:path>
              </a:pathLst>
            </a:custGeom>
            <a:solidFill>
              <a:srgbClr val="25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6"/>
            <p:cNvSpPr/>
            <p:nvPr/>
          </p:nvSpPr>
          <p:spPr>
            <a:xfrm>
              <a:off x="1991101" y="3619523"/>
              <a:ext cx="2261299" cy="340734"/>
            </a:xfrm>
            <a:custGeom>
              <a:avLst/>
              <a:gdLst/>
              <a:ahLst/>
              <a:cxnLst/>
              <a:rect l="l" t="t" r="r" b="b"/>
              <a:pathLst>
                <a:path w="20853" h="3142" extrusionOk="0">
                  <a:moveTo>
                    <a:pt x="16909" y="3142"/>
                  </a:moveTo>
                  <a:lnTo>
                    <a:pt x="0" y="2306"/>
                  </a:lnTo>
                  <a:lnTo>
                    <a:pt x="4434" y="1"/>
                  </a:lnTo>
                  <a:lnTo>
                    <a:pt x="20853" y="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6"/>
            <p:cNvSpPr/>
            <p:nvPr/>
          </p:nvSpPr>
          <p:spPr>
            <a:xfrm>
              <a:off x="3824763" y="3722219"/>
              <a:ext cx="427687" cy="881875"/>
            </a:xfrm>
            <a:custGeom>
              <a:avLst/>
              <a:gdLst/>
              <a:ahLst/>
              <a:cxnLst/>
              <a:rect l="l" t="t" r="r" b="b"/>
              <a:pathLst>
                <a:path w="3944" h="8132" extrusionOk="0">
                  <a:moveTo>
                    <a:pt x="3944" y="0"/>
                  </a:moveTo>
                  <a:lnTo>
                    <a:pt x="3944" y="5358"/>
                  </a:lnTo>
                  <a:lnTo>
                    <a:pt x="0" y="8132"/>
                  </a:lnTo>
                  <a:lnTo>
                    <a:pt x="0" y="2195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6"/>
            <p:cNvSpPr/>
            <p:nvPr/>
          </p:nvSpPr>
          <p:spPr>
            <a:xfrm>
              <a:off x="3824763" y="4205444"/>
              <a:ext cx="427687" cy="398644"/>
            </a:xfrm>
            <a:custGeom>
              <a:avLst/>
              <a:gdLst/>
              <a:ahLst/>
              <a:cxnLst/>
              <a:rect l="l" t="t" r="r" b="b"/>
              <a:pathLst>
                <a:path w="3944" h="3676" extrusionOk="0">
                  <a:moveTo>
                    <a:pt x="3944" y="0"/>
                  </a:moveTo>
                  <a:lnTo>
                    <a:pt x="0" y="2317"/>
                  </a:lnTo>
                  <a:lnTo>
                    <a:pt x="0" y="3676"/>
                  </a:lnTo>
                  <a:lnTo>
                    <a:pt x="3944" y="902"/>
                  </a:lnTo>
                  <a:lnTo>
                    <a:pt x="3944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6"/>
            <p:cNvSpPr/>
            <p:nvPr/>
          </p:nvSpPr>
          <p:spPr>
            <a:xfrm>
              <a:off x="1991101" y="3868402"/>
              <a:ext cx="1833720" cy="735691"/>
            </a:xfrm>
            <a:custGeom>
              <a:avLst/>
              <a:gdLst/>
              <a:ahLst/>
              <a:cxnLst/>
              <a:rect l="l" t="t" r="r" b="b"/>
              <a:pathLst>
                <a:path w="16910" h="6784" extrusionOk="0">
                  <a:moveTo>
                    <a:pt x="16909" y="847"/>
                  </a:moveTo>
                  <a:lnTo>
                    <a:pt x="16909" y="6784"/>
                  </a:lnTo>
                  <a:lnTo>
                    <a:pt x="0" y="67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6"/>
            <p:cNvSpPr/>
            <p:nvPr/>
          </p:nvSpPr>
          <p:spPr>
            <a:xfrm>
              <a:off x="1991101" y="3868402"/>
              <a:ext cx="192156" cy="735691"/>
            </a:xfrm>
            <a:custGeom>
              <a:avLst/>
              <a:gdLst/>
              <a:ahLst/>
              <a:cxnLst/>
              <a:rect l="l" t="t" r="r" b="b"/>
              <a:pathLst>
                <a:path w="1772" h="6784" extrusionOk="0">
                  <a:moveTo>
                    <a:pt x="0" y="0"/>
                  </a:moveTo>
                  <a:lnTo>
                    <a:pt x="0" y="6784"/>
                  </a:lnTo>
                  <a:lnTo>
                    <a:pt x="1771" y="6784"/>
                  </a:lnTo>
                  <a:lnTo>
                    <a:pt x="1771" y="8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6"/>
            <p:cNvSpPr/>
            <p:nvPr/>
          </p:nvSpPr>
          <p:spPr>
            <a:xfrm>
              <a:off x="1991101" y="4456709"/>
              <a:ext cx="1833720" cy="147377"/>
            </a:xfrm>
            <a:custGeom>
              <a:avLst/>
              <a:gdLst/>
              <a:ahLst/>
              <a:cxnLst/>
              <a:rect l="l" t="t" r="r" b="b"/>
              <a:pathLst>
                <a:path w="16910" h="1359" extrusionOk="0">
                  <a:moveTo>
                    <a:pt x="0" y="0"/>
                  </a:moveTo>
                  <a:lnTo>
                    <a:pt x="0" y="1359"/>
                  </a:lnTo>
                  <a:lnTo>
                    <a:pt x="16909" y="1359"/>
                  </a:lnTo>
                  <a:lnTo>
                    <a:pt x="1690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6"/>
            <p:cNvSpPr/>
            <p:nvPr/>
          </p:nvSpPr>
          <p:spPr>
            <a:xfrm>
              <a:off x="3010573" y="3373139"/>
              <a:ext cx="162009" cy="449505"/>
            </a:xfrm>
            <a:custGeom>
              <a:avLst/>
              <a:gdLst/>
              <a:ahLst/>
              <a:cxnLst/>
              <a:rect l="l" t="t" r="r" b="b"/>
              <a:pathLst>
                <a:path w="1494" h="4145" extrusionOk="0">
                  <a:moveTo>
                    <a:pt x="1" y="0"/>
                  </a:moveTo>
                  <a:lnTo>
                    <a:pt x="1" y="3721"/>
                  </a:lnTo>
                  <a:cubicBezTo>
                    <a:pt x="1" y="3721"/>
                    <a:pt x="769" y="4144"/>
                    <a:pt x="1493" y="3721"/>
                  </a:cubicBezTo>
                  <a:lnTo>
                    <a:pt x="149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6"/>
            <p:cNvSpPr/>
            <p:nvPr/>
          </p:nvSpPr>
          <p:spPr>
            <a:xfrm>
              <a:off x="3010573" y="3373139"/>
              <a:ext cx="95536" cy="424237"/>
            </a:xfrm>
            <a:custGeom>
              <a:avLst/>
              <a:gdLst/>
              <a:ahLst/>
              <a:cxnLst/>
              <a:rect l="l" t="t" r="r" b="b"/>
              <a:pathLst>
                <a:path w="881" h="3912" extrusionOk="0">
                  <a:moveTo>
                    <a:pt x="1" y="0"/>
                  </a:moveTo>
                  <a:lnTo>
                    <a:pt x="1" y="3721"/>
                  </a:lnTo>
                  <a:cubicBezTo>
                    <a:pt x="1" y="3721"/>
                    <a:pt x="352" y="3912"/>
                    <a:pt x="808" y="3912"/>
                  </a:cubicBezTo>
                  <a:cubicBezTo>
                    <a:pt x="832" y="3912"/>
                    <a:pt x="856" y="3911"/>
                    <a:pt x="881" y="3910"/>
                  </a:cubicBezTo>
                  <a:lnTo>
                    <a:pt x="88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6"/>
            <p:cNvSpPr/>
            <p:nvPr/>
          </p:nvSpPr>
          <p:spPr>
            <a:xfrm>
              <a:off x="2943241" y="2127663"/>
              <a:ext cx="404807" cy="634186"/>
            </a:xfrm>
            <a:custGeom>
              <a:avLst/>
              <a:gdLst/>
              <a:ahLst/>
              <a:cxnLst/>
              <a:rect l="l" t="t" r="r" b="b"/>
              <a:pathLst>
                <a:path w="3733" h="5848" extrusionOk="0">
                  <a:moveTo>
                    <a:pt x="3487" y="1"/>
                  </a:moveTo>
                  <a:cubicBezTo>
                    <a:pt x="2864" y="112"/>
                    <a:pt x="2218" y="380"/>
                    <a:pt x="1883" y="424"/>
                  </a:cubicBezTo>
                  <a:cubicBezTo>
                    <a:pt x="1471" y="1104"/>
                    <a:pt x="1371" y="1973"/>
                    <a:pt x="937" y="2663"/>
                  </a:cubicBezTo>
                  <a:cubicBezTo>
                    <a:pt x="825" y="2841"/>
                    <a:pt x="703" y="2997"/>
                    <a:pt x="569" y="3120"/>
                  </a:cubicBezTo>
                  <a:cubicBezTo>
                    <a:pt x="569" y="3153"/>
                    <a:pt x="580" y="3176"/>
                    <a:pt x="580" y="3198"/>
                  </a:cubicBezTo>
                  <a:cubicBezTo>
                    <a:pt x="580" y="3198"/>
                    <a:pt x="803" y="3955"/>
                    <a:pt x="792" y="4078"/>
                  </a:cubicBezTo>
                  <a:cubicBezTo>
                    <a:pt x="781" y="4189"/>
                    <a:pt x="1" y="4846"/>
                    <a:pt x="1" y="4846"/>
                  </a:cubicBezTo>
                  <a:cubicBezTo>
                    <a:pt x="1" y="4846"/>
                    <a:pt x="561" y="5847"/>
                    <a:pt x="1426" y="5847"/>
                  </a:cubicBezTo>
                  <a:cubicBezTo>
                    <a:pt x="1474" y="5847"/>
                    <a:pt x="1522" y="5844"/>
                    <a:pt x="1571" y="5838"/>
                  </a:cubicBezTo>
                  <a:cubicBezTo>
                    <a:pt x="2518" y="5715"/>
                    <a:pt x="3287" y="4657"/>
                    <a:pt x="3287" y="4657"/>
                  </a:cubicBezTo>
                  <a:cubicBezTo>
                    <a:pt x="3287" y="4657"/>
                    <a:pt x="2240" y="4445"/>
                    <a:pt x="2585" y="3410"/>
                  </a:cubicBezTo>
                  <a:cubicBezTo>
                    <a:pt x="2930" y="2385"/>
                    <a:pt x="3732" y="1505"/>
                    <a:pt x="3732" y="1416"/>
                  </a:cubicBezTo>
                  <a:cubicBezTo>
                    <a:pt x="3732" y="1382"/>
                    <a:pt x="3732" y="636"/>
                    <a:pt x="348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6"/>
            <p:cNvSpPr/>
            <p:nvPr/>
          </p:nvSpPr>
          <p:spPr>
            <a:xfrm>
              <a:off x="2943241" y="2612081"/>
              <a:ext cx="356442" cy="149763"/>
            </a:xfrm>
            <a:custGeom>
              <a:avLst/>
              <a:gdLst/>
              <a:ahLst/>
              <a:cxnLst/>
              <a:rect l="l" t="t" r="r" b="b"/>
              <a:pathLst>
                <a:path w="3287" h="1381" extrusionOk="0">
                  <a:moveTo>
                    <a:pt x="2864" y="1"/>
                  </a:moveTo>
                  <a:cubicBezTo>
                    <a:pt x="2674" y="290"/>
                    <a:pt x="1972" y="524"/>
                    <a:pt x="1661" y="547"/>
                  </a:cubicBezTo>
                  <a:cubicBezTo>
                    <a:pt x="1570" y="556"/>
                    <a:pt x="1478" y="561"/>
                    <a:pt x="1387" y="561"/>
                  </a:cubicBezTo>
                  <a:cubicBezTo>
                    <a:pt x="951" y="561"/>
                    <a:pt x="529" y="440"/>
                    <a:pt x="335" y="90"/>
                  </a:cubicBezTo>
                  <a:cubicBezTo>
                    <a:pt x="157" y="246"/>
                    <a:pt x="1" y="379"/>
                    <a:pt x="1" y="379"/>
                  </a:cubicBezTo>
                  <a:cubicBezTo>
                    <a:pt x="1" y="379"/>
                    <a:pt x="561" y="1380"/>
                    <a:pt x="1426" y="1380"/>
                  </a:cubicBezTo>
                  <a:cubicBezTo>
                    <a:pt x="1474" y="1380"/>
                    <a:pt x="1522" y="1377"/>
                    <a:pt x="1571" y="1371"/>
                  </a:cubicBezTo>
                  <a:cubicBezTo>
                    <a:pt x="2518" y="1248"/>
                    <a:pt x="3287" y="190"/>
                    <a:pt x="3287" y="190"/>
                  </a:cubicBezTo>
                  <a:cubicBezTo>
                    <a:pt x="3287" y="190"/>
                    <a:pt x="3064" y="146"/>
                    <a:pt x="286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6"/>
            <p:cNvSpPr/>
            <p:nvPr/>
          </p:nvSpPr>
          <p:spPr>
            <a:xfrm>
              <a:off x="3004836" y="2131350"/>
              <a:ext cx="333561" cy="444299"/>
            </a:xfrm>
            <a:custGeom>
              <a:avLst/>
              <a:gdLst/>
              <a:ahLst/>
              <a:cxnLst/>
              <a:rect l="l" t="t" r="r" b="b"/>
              <a:pathLst>
                <a:path w="3076" h="4097" extrusionOk="0">
                  <a:moveTo>
                    <a:pt x="2730" y="0"/>
                  </a:moveTo>
                  <a:lnTo>
                    <a:pt x="2730" y="0"/>
                  </a:lnTo>
                  <a:cubicBezTo>
                    <a:pt x="2173" y="123"/>
                    <a:pt x="1616" y="357"/>
                    <a:pt x="1315" y="390"/>
                  </a:cubicBezTo>
                  <a:cubicBezTo>
                    <a:pt x="903" y="1070"/>
                    <a:pt x="803" y="1950"/>
                    <a:pt x="369" y="2629"/>
                  </a:cubicBezTo>
                  <a:cubicBezTo>
                    <a:pt x="257" y="2807"/>
                    <a:pt x="135" y="2963"/>
                    <a:pt x="1" y="3097"/>
                  </a:cubicBezTo>
                  <a:cubicBezTo>
                    <a:pt x="1" y="3119"/>
                    <a:pt x="12" y="3142"/>
                    <a:pt x="12" y="3164"/>
                  </a:cubicBezTo>
                  <a:cubicBezTo>
                    <a:pt x="12" y="3164"/>
                    <a:pt x="235" y="3921"/>
                    <a:pt x="224" y="4044"/>
                  </a:cubicBezTo>
                  <a:cubicBezTo>
                    <a:pt x="224" y="4053"/>
                    <a:pt x="340" y="4097"/>
                    <a:pt x="516" y="4097"/>
                  </a:cubicBezTo>
                  <a:cubicBezTo>
                    <a:pt x="781" y="4097"/>
                    <a:pt x="1181" y="3996"/>
                    <a:pt x="1516" y="3520"/>
                  </a:cubicBezTo>
                  <a:cubicBezTo>
                    <a:pt x="1650" y="3320"/>
                    <a:pt x="1895" y="2384"/>
                    <a:pt x="2362" y="1939"/>
                  </a:cubicBezTo>
                  <a:cubicBezTo>
                    <a:pt x="2596" y="1727"/>
                    <a:pt x="2708" y="1927"/>
                    <a:pt x="2908" y="1571"/>
                  </a:cubicBezTo>
                  <a:cubicBezTo>
                    <a:pt x="3075" y="1293"/>
                    <a:pt x="2708" y="491"/>
                    <a:pt x="2719" y="156"/>
                  </a:cubicBezTo>
                  <a:cubicBezTo>
                    <a:pt x="2719" y="101"/>
                    <a:pt x="2719" y="45"/>
                    <a:pt x="2730" y="0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6"/>
            <p:cNvSpPr/>
            <p:nvPr/>
          </p:nvSpPr>
          <p:spPr>
            <a:xfrm>
              <a:off x="2862342" y="2079406"/>
              <a:ext cx="374552" cy="470001"/>
            </a:xfrm>
            <a:custGeom>
              <a:avLst/>
              <a:gdLst/>
              <a:ahLst/>
              <a:cxnLst/>
              <a:rect l="l" t="t" r="r" b="b"/>
              <a:pathLst>
                <a:path w="3454" h="4334" extrusionOk="0">
                  <a:moveTo>
                    <a:pt x="1749" y="123"/>
                  </a:moveTo>
                  <a:cubicBezTo>
                    <a:pt x="1348" y="145"/>
                    <a:pt x="947" y="112"/>
                    <a:pt x="546" y="67"/>
                  </a:cubicBezTo>
                  <a:cubicBezTo>
                    <a:pt x="446" y="56"/>
                    <a:pt x="324" y="23"/>
                    <a:pt x="212" y="0"/>
                  </a:cubicBezTo>
                  <a:cubicBezTo>
                    <a:pt x="212" y="0"/>
                    <a:pt x="212" y="0"/>
                    <a:pt x="212" y="12"/>
                  </a:cubicBezTo>
                  <a:cubicBezTo>
                    <a:pt x="1" y="702"/>
                    <a:pt x="179" y="3175"/>
                    <a:pt x="513" y="3754"/>
                  </a:cubicBezTo>
                  <a:cubicBezTo>
                    <a:pt x="847" y="4334"/>
                    <a:pt x="1816" y="4111"/>
                    <a:pt x="2195" y="3988"/>
                  </a:cubicBezTo>
                  <a:cubicBezTo>
                    <a:pt x="2574" y="3866"/>
                    <a:pt x="3086" y="2306"/>
                    <a:pt x="3287" y="1460"/>
                  </a:cubicBezTo>
                  <a:cubicBezTo>
                    <a:pt x="3331" y="1304"/>
                    <a:pt x="3387" y="1181"/>
                    <a:pt x="3454" y="1092"/>
                  </a:cubicBezTo>
                  <a:cubicBezTo>
                    <a:pt x="3008" y="535"/>
                    <a:pt x="2663" y="90"/>
                    <a:pt x="1749" y="12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6"/>
            <p:cNvSpPr/>
            <p:nvPr/>
          </p:nvSpPr>
          <p:spPr>
            <a:xfrm>
              <a:off x="2881645" y="1945044"/>
              <a:ext cx="449484" cy="276969"/>
            </a:xfrm>
            <a:custGeom>
              <a:avLst/>
              <a:gdLst/>
              <a:ahLst/>
              <a:cxnLst/>
              <a:rect l="l" t="t" r="r" b="b"/>
              <a:pathLst>
                <a:path w="4145" h="2554" extrusionOk="0">
                  <a:moveTo>
                    <a:pt x="2315" y="1"/>
                  </a:moveTo>
                  <a:cubicBezTo>
                    <a:pt x="1549" y="1"/>
                    <a:pt x="206" y="658"/>
                    <a:pt x="34" y="1251"/>
                  </a:cubicBezTo>
                  <a:cubicBezTo>
                    <a:pt x="23" y="1284"/>
                    <a:pt x="12" y="1329"/>
                    <a:pt x="1" y="1384"/>
                  </a:cubicBezTo>
                  <a:cubicBezTo>
                    <a:pt x="257" y="1484"/>
                    <a:pt x="502" y="1574"/>
                    <a:pt x="769" y="1652"/>
                  </a:cubicBezTo>
                  <a:cubicBezTo>
                    <a:pt x="946" y="1700"/>
                    <a:pt x="1101" y="1718"/>
                    <a:pt x="1248" y="1718"/>
                  </a:cubicBezTo>
                  <a:cubicBezTo>
                    <a:pt x="1536" y="1718"/>
                    <a:pt x="1792" y="1651"/>
                    <a:pt x="2117" y="1629"/>
                  </a:cubicBezTo>
                  <a:cubicBezTo>
                    <a:pt x="2145" y="1628"/>
                    <a:pt x="2173" y="1627"/>
                    <a:pt x="2199" y="1627"/>
                  </a:cubicBezTo>
                  <a:cubicBezTo>
                    <a:pt x="2826" y="1627"/>
                    <a:pt x="2907" y="2126"/>
                    <a:pt x="3153" y="2554"/>
                  </a:cubicBezTo>
                  <a:cubicBezTo>
                    <a:pt x="3351" y="2029"/>
                    <a:pt x="3834" y="1969"/>
                    <a:pt x="4044" y="1969"/>
                  </a:cubicBezTo>
                  <a:cubicBezTo>
                    <a:pt x="4106" y="1969"/>
                    <a:pt x="4145" y="1975"/>
                    <a:pt x="4145" y="1975"/>
                  </a:cubicBezTo>
                  <a:cubicBezTo>
                    <a:pt x="4122" y="1106"/>
                    <a:pt x="3253" y="337"/>
                    <a:pt x="2641" y="59"/>
                  </a:cubicBezTo>
                  <a:cubicBezTo>
                    <a:pt x="2553" y="19"/>
                    <a:pt x="2442" y="1"/>
                    <a:pt x="23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6"/>
            <p:cNvSpPr/>
            <p:nvPr/>
          </p:nvSpPr>
          <p:spPr>
            <a:xfrm>
              <a:off x="2940855" y="1955021"/>
              <a:ext cx="296041" cy="176440"/>
            </a:xfrm>
            <a:custGeom>
              <a:avLst/>
              <a:gdLst/>
              <a:ahLst/>
              <a:cxnLst/>
              <a:rect l="l" t="t" r="r" b="b"/>
              <a:pathLst>
                <a:path w="2730" h="1627" extrusionOk="0">
                  <a:moveTo>
                    <a:pt x="2730" y="379"/>
                  </a:moveTo>
                  <a:cubicBezTo>
                    <a:pt x="2696" y="357"/>
                    <a:pt x="2674" y="334"/>
                    <a:pt x="2641" y="301"/>
                  </a:cubicBezTo>
                  <a:cubicBezTo>
                    <a:pt x="1638" y="0"/>
                    <a:pt x="669" y="680"/>
                    <a:pt x="1" y="1493"/>
                  </a:cubicBezTo>
                  <a:cubicBezTo>
                    <a:pt x="79" y="1515"/>
                    <a:pt x="145" y="1537"/>
                    <a:pt x="223" y="1560"/>
                  </a:cubicBezTo>
                  <a:cubicBezTo>
                    <a:pt x="413" y="1615"/>
                    <a:pt x="569" y="1626"/>
                    <a:pt x="725" y="1626"/>
                  </a:cubicBezTo>
                  <a:cubicBezTo>
                    <a:pt x="881" y="1259"/>
                    <a:pt x="1282" y="758"/>
                    <a:pt x="1694" y="535"/>
                  </a:cubicBezTo>
                  <a:cubicBezTo>
                    <a:pt x="1950" y="390"/>
                    <a:pt x="2295" y="334"/>
                    <a:pt x="2730" y="37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6"/>
            <p:cNvSpPr/>
            <p:nvPr/>
          </p:nvSpPr>
          <p:spPr>
            <a:xfrm>
              <a:off x="2902249" y="2204984"/>
              <a:ext cx="108657" cy="160932"/>
            </a:xfrm>
            <a:custGeom>
              <a:avLst/>
              <a:gdLst/>
              <a:ahLst/>
              <a:cxnLst/>
              <a:rect l="l" t="t" r="r" b="b"/>
              <a:pathLst>
                <a:path w="1002" h="1484" extrusionOk="0">
                  <a:moveTo>
                    <a:pt x="390" y="1"/>
                  </a:moveTo>
                  <a:lnTo>
                    <a:pt x="390" y="1"/>
                  </a:lnTo>
                  <a:cubicBezTo>
                    <a:pt x="390" y="1"/>
                    <a:pt x="312" y="547"/>
                    <a:pt x="256" y="725"/>
                  </a:cubicBezTo>
                  <a:cubicBezTo>
                    <a:pt x="190" y="903"/>
                    <a:pt x="11" y="1104"/>
                    <a:pt x="0" y="1193"/>
                  </a:cubicBezTo>
                  <a:cubicBezTo>
                    <a:pt x="0" y="1278"/>
                    <a:pt x="91" y="1484"/>
                    <a:pt x="341" y="1484"/>
                  </a:cubicBezTo>
                  <a:cubicBezTo>
                    <a:pt x="353" y="1484"/>
                    <a:pt x="366" y="1483"/>
                    <a:pt x="379" y="1482"/>
                  </a:cubicBezTo>
                  <a:cubicBezTo>
                    <a:pt x="605" y="1456"/>
                    <a:pt x="566" y="1369"/>
                    <a:pt x="602" y="1369"/>
                  </a:cubicBezTo>
                  <a:cubicBezTo>
                    <a:pt x="612" y="1369"/>
                    <a:pt x="628" y="1376"/>
                    <a:pt x="657" y="1393"/>
                  </a:cubicBezTo>
                  <a:cubicBezTo>
                    <a:pt x="715" y="1431"/>
                    <a:pt x="780" y="1455"/>
                    <a:pt x="838" y="1455"/>
                  </a:cubicBezTo>
                  <a:cubicBezTo>
                    <a:pt x="915" y="1455"/>
                    <a:pt x="979" y="1413"/>
                    <a:pt x="992" y="1304"/>
                  </a:cubicBezTo>
                  <a:cubicBezTo>
                    <a:pt x="1002" y="1120"/>
                    <a:pt x="814" y="1058"/>
                    <a:pt x="749" y="1058"/>
                  </a:cubicBezTo>
                  <a:cubicBezTo>
                    <a:pt x="744" y="1058"/>
                    <a:pt x="739" y="1058"/>
                    <a:pt x="735" y="1059"/>
                  </a:cubicBezTo>
                  <a:cubicBezTo>
                    <a:pt x="702" y="1059"/>
                    <a:pt x="813" y="1170"/>
                    <a:pt x="813" y="1215"/>
                  </a:cubicBezTo>
                  <a:cubicBezTo>
                    <a:pt x="820" y="1240"/>
                    <a:pt x="808" y="1269"/>
                    <a:pt x="758" y="1269"/>
                  </a:cubicBezTo>
                  <a:cubicBezTo>
                    <a:pt x="720" y="1269"/>
                    <a:pt x="660" y="1252"/>
                    <a:pt x="568" y="1204"/>
                  </a:cubicBezTo>
                  <a:cubicBezTo>
                    <a:pt x="563" y="1202"/>
                    <a:pt x="558" y="1201"/>
                    <a:pt x="553" y="1201"/>
                  </a:cubicBezTo>
                  <a:cubicBezTo>
                    <a:pt x="492" y="1201"/>
                    <a:pt x="427" y="1346"/>
                    <a:pt x="310" y="1346"/>
                  </a:cubicBezTo>
                  <a:cubicBezTo>
                    <a:pt x="287" y="1346"/>
                    <a:pt x="262" y="1340"/>
                    <a:pt x="234" y="1326"/>
                  </a:cubicBezTo>
                  <a:cubicBezTo>
                    <a:pt x="56" y="1226"/>
                    <a:pt x="279" y="1081"/>
                    <a:pt x="368" y="948"/>
                  </a:cubicBezTo>
                  <a:cubicBezTo>
                    <a:pt x="457" y="825"/>
                    <a:pt x="635" y="90"/>
                    <a:pt x="3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6"/>
            <p:cNvSpPr/>
            <p:nvPr/>
          </p:nvSpPr>
          <p:spPr>
            <a:xfrm>
              <a:off x="2996378" y="2229167"/>
              <a:ext cx="43593" cy="31557"/>
            </a:xfrm>
            <a:custGeom>
              <a:avLst/>
              <a:gdLst/>
              <a:ahLst/>
              <a:cxnLst/>
              <a:rect l="l" t="t" r="r" b="b"/>
              <a:pathLst>
                <a:path w="402" h="291" extrusionOk="0">
                  <a:moveTo>
                    <a:pt x="135" y="1"/>
                  </a:moveTo>
                  <a:cubicBezTo>
                    <a:pt x="112" y="1"/>
                    <a:pt x="101" y="12"/>
                    <a:pt x="68" y="34"/>
                  </a:cubicBezTo>
                  <a:cubicBezTo>
                    <a:pt x="12" y="101"/>
                    <a:pt x="1" y="190"/>
                    <a:pt x="57" y="268"/>
                  </a:cubicBezTo>
                  <a:cubicBezTo>
                    <a:pt x="68" y="290"/>
                    <a:pt x="179" y="268"/>
                    <a:pt x="201" y="268"/>
                  </a:cubicBezTo>
                  <a:cubicBezTo>
                    <a:pt x="279" y="246"/>
                    <a:pt x="402" y="268"/>
                    <a:pt x="402" y="123"/>
                  </a:cubicBezTo>
                  <a:cubicBezTo>
                    <a:pt x="402" y="23"/>
                    <a:pt x="279" y="45"/>
                    <a:pt x="224" y="23"/>
                  </a:cubicBezTo>
                  <a:cubicBezTo>
                    <a:pt x="179" y="23"/>
                    <a:pt x="157" y="1"/>
                    <a:pt x="13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3C78D8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6"/>
            <p:cNvSpPr/>
            <p:nvPr/>
          </p:nvSpPr>
          <p:spPr>
            <a:xfrm>
              <a:off x="2986726" y="2219515"/>
              <a:ext cx="77426" cy="42836"/>
            </a:xfrm>
            <a:custGeom>
              <a:avLst/>
              <a:gdLst/>
              <a:ahLst/>
              <a:cxnLst/>
              <a:rect l="l" t="t" r="r" b="b"/>
              <a:pathLst>
                <a:path w="714" h="395" extrusionOk="0">
                  <a:moveTo>
                    <a:pt x="57" y="1"/>
                  </a:moveTo>
                  <a:cubicBezTo>
                    <a:pt x="57" y="1"/>
                    <a:pt x="1" y="23"/>
                    <a:pt x="57" y="67"/>
                  </a:cubicBezTo>
                  <a:cubicBezTo>
                    <a:pt x="112" y="112"/>
                    <a:pt x="524" y="190"/>
                    <a:pt x="614" y="201"/>
                  </a:cubicBezTo>
                  <a:cubicBezTo>
                    <a:pt x="614" y="201"/>
                    <a:pt x="566" y="326"/>
                    <a:pt x="318" y="326"/>
                  </a:cubicBezTo>
                  <a:cubicBezTo>
                    <a:pt x="299" y="326"/>
                    <a:pt x="279" y="325"/>
                    <a:pt x="257" y="324"/>
                  </a:cubicBezTo>
                  <a:cubicBezTo>
                    <a:pt x="157" y="316"/>
                    <a:pt x="89" y="303"/>
                    <a:pt x="56" y="303"/>
                  </a:cubicBezTo>
                  <a:cubicBezTo>
                    <a:pt x="42" y="303"/>
                    <a:pt x="34" y="306"/>
                    <a:pt x="34" y="312"/>
                  </a:cubicBezTo>
                  <a:cubicBezTo>
                    <a:pt x="34" y="312"/>
                    <a:pt x="12" y="368"/>
                    <a:pt x="34" y="379"/>
                  </a:cubicBezTo>
                  <a:cubicBezTo>
                    <a:pt x="38" y="383"/>
                    <a:pt x="109" y="395"/>
                    <a:pt x="204" y="395"/>
                  </a:cubicBezTo>
                  <a:cubicBezTo>
                    <a:pt x="371" y="395"/>
                    <a:pt x="615" y="360"/>
                    <a:pt x="714" y="190"/>
                  </a:cubicBezTo>
                  <a:cubicBezTo>
                    <a:pt x="714" y="190"/>
                    <a:pt x="502" y="79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6"/>
            <p:cNvSpPr/>
            <p:nvPr/>
          </p:nvSpPr>
          <p:spPr>
            <a:xfrm>
              <a:off x="2875681" y="2214635"/>
              <a:ext cx="43593" cy="38823"/>
            </a:xfrm>
            <a:custGeom>
              <a:avLst/>
              <a:gdLst/>
              <a:ahLst/>
              <a:cxnLst/>
              <a:rect l="l" t="t" r="r" b="b"/>
              <a:pathLst>
                <a:path w="402" h="358" extrusionOk="0">
                  <a:moveTo>
                    <a:pt x="245" y="346"/>
                  </a:moveTo>
                  <a:cubicBezTo>
                    <a:pt x="245" y="346"/>
                    <a:pt x="401" y="257"/>
                    <a:pt x="301" y="112"/>
                  </a:cubicBezTo>
                  <a:cubicBezTo>
                    <a:pt x="290" y="90"/>
                    <a:pt x="201" y="57"/>
                    <a:pt x="178" y="46"/>
                  </a:cubicBezTo>
                  <a:cubicBezTo>
                    <a:pt x="78" y="1"/>
                    <a:pt x="0" y="146"/>
                    <a:pt x="34" y="257"/>
                  </a:cubicBezTo>
                  <a:cubicBezTo>
                    <a:pt x="67" y="357"/>
                    <a:pt x="212" y="324"/>
                    <a:pt x="245" y="34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3C78D8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6"/>
            <p:cNvSpPr/>
            <p:nvPr/>
          </p:nvSpPr>
          <p:spPr>
            <a:xfrm>
              <a:off x="2875681" y="2208671"/>
              <a:ext cx="54437" cy="46740"/>
            </a:xfrm>
            <a:custGeom>
              <a:avLst/>
              <a:gdLst/>
              <a:ahLst/>
              <a:cxnLst/>
              <a:rect l="l" t="t" r="r" b="b"/>
              <a:pathLst>
                <a:path w="502" h="431" extrusionOk="0">
                  <a:moveTo>
                    <a:pt x="0" y="0"/>
                  </a:moveTo>
                  <a:lnTo>
                    <a:pt x="0" y="67"/>
                  </a:lnTo>
                  <a:cubicBezTo>
                    <a:pt x="0" y="67"/>
                    <a:pt x="301" y="167"/>
                    <a:pt x="412" y="268"/>
                  </a:cubicBezTo>
                  <a:cubicBezTo>
                    <a:pt x="412" y="268"/>
                    <a:pt x="348" y="367"/>
                    <a:pt x="168" y="367"/>
                  </a:cubicBezTo>
                  <a:cubicBezTo>
                    <a:pt x="124" y="367"/>
                    <a:pt x="71" y="361"/>
                    <a:pt x="11" y="346"/>
                  </a:cubicBezTo>
                  <a:lnTo>
                    <a:pt x="11" y="412"/>
                  </a:lnTo>
                  <a:cubicBezTo>
                    <a:pt x="11" y="412"/>
                    <a:pt x="90" y="430"/>
                    <a:pt x="186" y="430"/>
                  </a:cubicBezTo>
                  <a:cubicBezTo>
                    <a:pt x="306" y="430"/>
                    <a:pt x="452" y="403"/>
                    <a:pt x="501" y="279"/>
                  </a:cubicBezTo>
                  <a:cubicBezTo>
                    <a:pt x="501" y="279"/>
                    <a:pt x="401" y="10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6"/>
            <p:cNvSpPr/>
            <p:nvPr/>
          </p:nvSpPr>
          <p:spPr>
            <a:xfrm>
              <a:off x="3004836" y="2389989"/>
              <a:ext cx="23640" cy="33184"/>
            </a:xfrm>
            <a:custGeom>
              <a:avLst/>
              <a:gdLst/>
              <a:ahLst/>
              <a:cxnLst/>
              <a:rect l="l" t="t" r="r" b="b"/>
              <a:pathLst>
                <a:path w="218" h="306" extrusionOk="0">
                  <a:moveTo>
                    <a:pt x="119" y="0"/>
                  </a:moveTo>
                  <a:cubicBezTo>
                    <a:pt x="97" y="0"/>
                    <a:pt x="79" y="21"/>
                    <a:pt x="79" y="44"/>
                  </a:cubicBezTo>
                  <a:cubicBezTo>
                    <a:pt x="79" y="88"/>
                    <a:pt x="1" y="155"/>
                    <a:pt x="1" y="155"/>
                  </a:cubicBezTo>
                  <a:lnTo>
                    <a:pt x="1" y="244"/>
                  </a:lnTo>
                  <a:cubicBezTo>
                    <a:pt x="1" y="244"/>
                    <a:pt x="1" y="227"/>
                    <a:pt x="22" y="227"/>
                  </a:cubicBezTo>
                  <a:cubicBezTo>
                    <a:pt x="35" y="227"/>
                    <a:pt x="56" y="234"/>
                    <a:pt x="90" y="255"/>
                  </a:cubicBezTo>
                  <a:cubicBezTo>
                    <a:pt x="135" y="288"/>
                    <a:pt x="173" y="305"/>
                    <a:pt x="195" y="305"/>
                  </a:cubicBezTo>
                  <a:cubicBezTo>
                    <a:pt x="210" y="305"/>
                    <a:pt x="217" y="296"/>
                    <a:pt x="213" y="278"/>
                  </a:cubicBezTo>
                  <a:cubicBezTo>
                    <a:pt x="201" y="233"/>
                    <a:pt x="201" y="155"/>
                    <a:pt x="179" y="66"/>
                  </a:cubicBezTo>
                  <a:cubicBezTo>
                    <a:pt x="163" y="18"/>
                    <a:pt x="139" y="0"/>
                    <a:pt x="11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6"/>
            <p:cNvSpPr/>
            <p:nvPr/>
          </p:nvSpPr>
          <p:spPr>
            <a:xfrm>
              <a:off x="2902249" y="2379795"/>
              <a:ext cx="116031" cy="31124"/>
            </a:xfrm>
            <a:custGeom>
              <a:avLst/>
              <a:gdLst/>
              <a:ahLst/>
              <a:cxnLst/>
              <a:rect l="l" t="t" r="r" b="b"/>
              <a:pathLst>
                <a:path w="1070" h="287" extrusionOk="0">
                  <a:moveTo>
                    <a:pt x="268" y="1"/>
                  </a:moveTo>
                  <a:cubicBezTo>
                    <a:pt x="227" y="1"/>
                    <a:pt x="176" y="16"/>
                    <a:pt x="112" y="60"/>
                  </a:cubicBezTo>
                  <a:cubicBezTo>
                    <a:pt x="56" y="93"/>
                    <a:pt x="22" y="93"/>
                    <a:pt x="0" y="104"/>
                  </a:cubicBezTo>
                  <a:cubicBezTo>
                    <a:pt x="25" y="145"/>
                    <a:pt x="233" y="286"/>
                    <a:pt x="599" y="286"/>
                  </a:cubicBezTo>
                  <a:cubicBezTo>
                    <a:pt x="734" y="286"/>
                    <a:pt x="892" y="267"/>
                    <a:pt x="1069" y="216"/>
                  </a:cubicBezTo>
                  <a:cubicBezTo>
                    <a:pt x="1069" y="216"/>
                    <a:pt x="847" y="149"/>
                    <a:pt x="780" y="82"/>
                  </a:cubicBezTo>
                  <a:cubicBezTo>
                    <a:pt x="731" y="33"/>
                    <a:pt x="666" y="16"/>
                    <a:pt x="604" y="16"/>
                  </a:cubicBezTo>
                  <a:cubicBezTo>
                    <a:pt x="510" y="16"/>
                    <a:pt x="421" y="55"/>
                    <a:pt x="401" y="82"/>
                  </a:cubicBezTo>
                  <a:cubicBezTo>
                    <a:pt x="401" y="82"/>
                    <a:pt x="363" y="1"/>
                    <a:pt x="2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6"/>
            <p:cNvSpPr/>
            <p:nvPr/>
          </p:nvSpPr>
          <p:spPr>
            <a:xfrm>
              <a:off x="2904635" y="2399532"/>
              <a:ext cx="113645" cy="42294"/>
            </a:xfrm>
            <a:custGeom>
              <a:avLst/>
              <a:gdLst/>
              <a:ahLst/>
              <a:cxnLst/>
              <a:rect l="l" t="t" r="r" b="b"/>
              <a:pathLst>
                <a:path w="1048" h="390" extrusionOk="0">
                  <a:moveTo>
                    <a:pt x="0" y="0"/>
                  </a:moveTo>
                  <a:lnTo>
                    <a:pt x="0" y="0"/>
                  </a:lnTo>
                  <a:cubicBezTo>
                    <a:pt x="67" y="78"/>
                    <a:pt x="112" y="357"/>
                    <a:pt x="323" y="379"/>
                  </a:cubicBezTo>
                  <a:cubicBezTo>
                    <a:pt x="405" y="383"/>
                    <a:pt x="481" y="389"/>
                    <a:pt x="552" y="389"/>
                  </a:cubicBezTo>
                  <a:cubicBezTo>
                    <a:pt x="665" y="389"/>
                    <a:pt x="765" y="374"/>
                    <a:pt x="847" y="312"/>
                  </a:cubicBezTo>
                  <a:cubicBezTo>
                    <a:pt x="981" y="212"/>
                    <a:pt x="1047" y="67"/>
                    <a:pt x="1047" y="67"/>
                  </a:cubicBezTo>
                  <a:lnTo>
                    <a:pt x="1047" y="67"/>
                  </a:lnTo>
                  <a:cubicBezTo>
                    <a:pt x="1021" y="111"/>
                    <a:pt x="878" y="141"/>
                    <a:pt x="747" y="141"/>
                  </a:cubicBezTo>
                  <a:cubicBezTo>
                    <a:pt x="712" y="141"/>
                    <a:pt x="677" y="139"/>
                    <a:pt x="646" y="134"/>
                  </a:cubicBezTo>
                  <a:cubicBezTo>
                    <a:pt x="502" y="101"/>
                    <a:pt x="279" y="89"/>
                    <a:pt x="212" y="89"/>
                  </a:cubicBezTo>
                  <a:cubicBezTo>
                    <a:pt x="145" y="89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6"/>
            <p:cNvSpPr/>
            <p:nvPr/>
          </p:nvSpPr>
          <p:spPr>
            <a:xfrm>
              <a:off x="2651844" y="2593971"/>
              <a:ext cx="948308" cy="879489"/>
            </a:xfrm>
            <a:custGeom>
              <a:avLst/>
              <a:gdLst/>
              <a:ahLst/>
              <a:cxnLst/>
              <a:rect l="l" t="t" r="r" b="b"/>
              <a:pathLst>
                <a:path w="8745" h="8110" extrusionOk="0">
                  <a:moveTo>
                    <a:pt x="2796" y="67"/>
                  </a:moveTo>
                  <a:cubicBezTo>
                    <a:pt x="2796" y="67"/>
                    <a:pt x="936" y="1"/>
                    <a:pt x="747" y="168"/>
                  </a:cubicBezTo>
                  <a:cubicBezTo>
                    <a:pt x="568" y="346"/>
                    <a:pt x="0" y="1493"/>
                    <a:pt x="747" y="3153"/>
                  </a:cubicBezTo>
                  <a:cubicBezTo>
                    <a:pt x="1493" y="4813"/>
                    <a:pt x="1771" y="6729"/>
                    <a:pt x="1660" y="7798"/>
                  </a:cubicBezTo>
                  <a:cubicBezTo>
                    <a:pt x="1660" y="7798"/>
                    <a:pt x="2841" y="8032"/>
                    <a:pt x="3019" y="7998"/>
                  </a:cubicBezTo>
                  <a:cubicBezTo>
                    <a:pt x="3587" y="7876"/>
                    <a:pt x="4545" y="8088"/>
                    <a:pt x="4746" y="8099"/>
                  </a:cubicBezTo>
                  <a:cubicBezTo>
                    <a:pt x="4957" y="8110"/>
                    <a:pt x="6160" y="7965"/>
                    <a:pt x="6661" y="7597"/>
                  </a:cubicBezTo>
                  <a:cubicBezTo>
                    <a:pt x="6661" y="7597"/>
                    <a:pt x="6929" y="4378"/>
                    <a:pt x="7553" y="3754"/>
                  </a:cubicBezTo>
                  <a:cubicBezTo>
                    <a:pt x="8176" y="3131"/>
                    <a:pt x="8744" y="3298"/>
                    <a:pt x="8544" y="2006"/>
                  </a:cubicBezTo>
                  <a:cubicBezTo>
                    <a:pt x="8343" y="714"/>
                    <a:pt x="8221" y="168"/>
                    <a:pt x="7296" y="123"/>
                  </a:cubicBezTo>
                  <a:cubicBezTo>
                    <a:pt x="6372" y="67"/>
                    <a:pt x="5982" y="112"/>
                    <a:pt x="5982" y="112"/>
                  </a:cubicBezTo>
                  <a:cubicBezTo>
                    <a:pt x="5982" y="112"/>
                    <a:pt x="5748" y="947"/>
                    <a:pt x="4211" y="970"/>
                  </a:cubicBezTo>
                  <a:cubicBezTo>
                    <a:pt x="3008" y="992"/>
                    <a:pt x="2663" y="145"/>
                    <a:pt x="2796" y="6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6"/>
            <p:cNvSpPr/>
            <p:nvPr/>
          </p:nvSpPr>
          <p:spPr>
            <a:xfrm>
              <a:off x="2725477" y="2597658"/>
              <a:ext cx="750296" cy="874609"/>
            </a:xfrm>
            <a:custGeom>
              <a:avLst/>
              <a:gdLst/>
              <a:ahLst/>
              <a:cxnLst/>
              <a:rect l="l" t="t" r="r" b="b"/>
              <a:pathLst>
                <a:path w="6919" h="8065" extrusionOk="0">
                  <a:moveTo>
                    <a:pt x="4144" y="8065"/>
                  </a:moveTo>
                  <a:cubicBezTo>
                    <a:pt x="4144" y="8065"/>
                    <a:pt x="4167" y="8065"/>
                    <a:pt x="4178" y="8065"/>
                  </a:cubicBezTo>
                  <a:cubicBezTo>
                    <a:pt x="4189" y="8065"/>
                    <a:pt x="4200" y="8065"/>
                    <a:pt x="4211" y="8065"/>
                  </a:cubicBezTo>
                  <a:cubicBezTo>
                    <a:pt x="4222" y="8065"/>
                    <a:pt x="4234" y="8054"/>
                    <a:pt x="4245" y="8054"/>
                  </a:cubicBezTo>
                  <a:cubicBezTo>
                    <a:pt x="4356" y="8054"/>
                    <a:pt x="4523" y="8031"/>
                    <a:pt x="4701" y="7998"/>
                  </a:cubicBezTo>
                  <a:cubicBezTo>
                    <a:pt x="4468" y="6784"/>
                    <a:pt x="4735" y="5313"/>
                    <a:pt x="5548" y="4389"/>
                  </a:cubicBezTo>
                  <a:cubicBezTo>
                    <a:pt x="5882" y="4010"/>
                    <a:pt x="6673" y="3509"/>
                    <a:pt x="6751" y="2974"/>
                  </a:cubicBezTo>
                  <a:cubicBezTo>
                    <a:pt x="6818" y="2551"/>
                    <a:pt x="6918" y="1025"/>
                    <a:pt x="6874" y="657"/>
                  </a:cubicBezTo>
                  <a:cubicBezTo>
                    <a:pt x="6874" y="657"/>
                    <a:pt x="6874" y="657"/>
                    <a:pt x="6874" y="657"/>
                  </a:cubicBezTo>
                  <a:cubicBezTo>
                    <a:pt x="6829" y="323"/>
                    <a:pt x="6528" y="78"/>
                    <a:pt x="6194" y="67"/>
                  </a:cubicBezTo>
                  <a:cubicBezTo>
                    <a:pt x="5648" y="56"/>
                    <a:pt x="5381" y="67"/>
                    <a:pt x="5325" y="78"/>
                  </a:cubicBezTo>
                  <a:cubicBezTo>
                    <a:pt x="5325" y="78"/>
                    <a:pt x="5314" y="78"/>
                    <a:pt x="5314" y="78"/>
                  </a:cubicBezTo>
                  <a:cubicBezTo>
                    <a:pt x="5314" y="78"/>
                    <a:pt x="5303" y="78"/>
                    <a:pt x="5303" y="78"/>
                  </a:cubicBezTo>
                  <a:cubicBezTo>
                    <a:pt x="5303" y="78"/>
                    <a:pt x="5069" y="913"/>
                    <a:pt x="3532" y="936"/>
                  </a:cubicBezTo>
                  <a:cubicBezTo>
                    <a:pt x="2329" y="958"/>
                    <a:pt x="1984" y="111"/>
                    <a:pt x="2117" y="33"/>
                  </a:cubicBezTo>
                  <a:cubicBezTo>
                    <a:pt x="2117" y="33"/>
                    <a:pt x="2117" y="33"/>
                    <a:pt x="2117" y="33"/>
                  </a:cubicBezTo>
                  <a:cubicBezTo>
                    <a:pt x="2106" y="33"/>
                    <a:pt x="2106" y="33"/>
                    <a:pt x="2106" y="33"/>
                  </a:cubicBezTo>
                  <a:cubicBezTo>
                    <a:pt x="2084" y="22"/>
                    <a:pt x="2061" y="22"/>
                    <a:pt x="2017" y="22"/>
                  </a:cubicBezTo>
                  <a:lnTo>
                    <a:pt x="2017" y="22"/>
                  </a:lnTo>
                  <a:cubicBezTo>
                    <a:pt x="1727" y="22"/>
                    <a:pt x="1048" y="0"/>
                    <a:pt x="524" y="45"/>
                  </a:cubicBezTo>
                  <a:lnTo>
                    <a:pt x="524" y="45"/>
                  </a:lnTo>
                  <a:cubicBezTo>
                    <a:pt x="79" y="22"/>
                    <a:pt x="1" y="2417"/>
                    <a:pt x="212" y="3019"/>
                  </a:cubicBezTo>
                  <a:cubicBezTo>
                    <a:pt x="446" y="3687"/>
                    <a:pt x="602" y="3665"/>
                    <a:pt x="903" y="4077"/>
                  </a:cubicBezTo>
                  <a:cubicBezTo>
                    <a:pt x="1315" y="4634"/>
                    <a:pt x="1727" y="5135"/>
                    <a:pt x="1794" y="5993"/>
                  </a:cubicBezTo>
                  <a:cubicBezTo>
                    <a:pt x="1839" y="6617"/>
                    <a:pt x="1850" y="7185"/>
                    <a:pt x="1794" y="7942"/>
                  </a:cubicBezTo>
                  <a:cubicBezTo>
                    <a:pt x="1995" y="7976"/>
                    <a:pt x="2184" y="7998"/>
                    <a:pt x="2284" y="7976"/>
                  </a:cubicBezTo>
                  <a:cubicBezTo>
                    <a:pt x="2295" y="7976"/>
                    <a:pt x="2295" y="7976"/>
                    <a:pt x="2307" y="7976"/>
                  </a:cubicBezTo>
                  <a:cubicBezTo>
                    <a:pt x="2318" y="7976"/>
                    <a:pt x="2329" y="7964"/>
                    <a:pt x="2340" y="7964"/>
                  </a:cubicBezTo>
                  <a:cubicBezTo>
                    <a:pt x="2485" y="7864"/>
                    <a:pt x="2997" y="7508"/>
                    <a:pt x="3142" y="7597"/>
                  </a:cubicBezTo>
                  <a:cubicBezTo>
                    <a:pt x="3298" y="7686"/>
                    <a:pt x="3866" y="8065"/>
                    <a:pt x="4067" y="8065"/>
                  </a:cubicBezTo>
                  <a:cubicBezTo>
                    <a:pt x="4078" y="8065"/>
                    <a:pt x="4100" y="8065"/>
                    <a:pt x="4111" y="8065"/>
                  </a:cubicBezTo>
                  <a:cubicBezTo>
                    <a:pt x="4122" y="8065"/>
                    <a:pt x="4133" y="8065"/>
                    <a:pt x="4144" y="806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6"/>
            <p:cNvSpPr/>
            <p:nvPr/>
          </p:nvSpPr>
          <p:spPr>
            <a:xfrm>
              <a:off x="2840209" y="3062665"/>
              <a:ext cx="480931" cy="409597"/>
            </a:xfrm>
            <a:custGeom>
              <a:avLst/>
              <a:gdLst/>
              <a:ahLst/>
              <a:cxnLst/>
              <a:rect l="l" t="t" r="r" b="b"/>
              <a:pathLst>
                <a:path w="4435" h="3777" extrusionOk="0">
                  <a:moveTo>
                    <a:pt x="4434" y="168"/>
                  </a:moveTo>
                  <a:cubicBezTo>
                    <a:pt x="3755" y="424"/>
                    <a:pt x="2830" y="636"/>
                    <a:pt x="2073" y="580"/>
                  </a:cubicBezTo>
                  <a:cubicBezTo>
                    <a:pt x="1293" y="524"/>
                    <a:pt x="747" y="413"/>
                    <a:pt x="1" y="1"/>
                  </a:cubicBezTo>
                  <a:cubicBezTo>
                    <a:pt x="357" y="480"/>
                    <a:pt x="680" y="959"/>
                    <a:pt x="736" y="1705"/>
                  </a:cubicBezTo>
                  <a:cubicBezTo>
                    <a:pt x="781" y="2329"/>
                    <a:pt x="792" y="2897"/>
                    <a:pt x="736" y="3654"/>
                  </a:cubicBezTo>
                  <a:cubicBezTo>
                    <a:pt x="937" y="3688"/>
                    <a:pt x="1126" y="3710"/>
                    <a:pt x="1226" y="3688"/>
                  </a:cubicBezTo>
                  <a:cubicBezTo>
                    <a:pt x="1237" y="3688"/>
                    <a:pt x="1237" y="3688"/>
                    <a:pt x="1249" y="3688"/>
                  </a:cubicBezTo>
                  <a:cubicBezTo>
                    <a:pt x="1260" y="3688"/>
                    <a:pt x="1271" y="3676"/>
                    <a:pt x="1282" y="3676"/>
                  </a:cubicBezTo>
                  <a:cubicBezTo>
                    <a:pt x="1427" y="3576"/>
                    <a:pt x="1939" y="3220"/>
                    <a:pt x="2084" y="3309"/>
                  </a:cubicBezTo>
                  <a:cubicBezTo>
                    <a:pt x="2240" y="3398"/>
                    <a:pt x="2808" y="3777"/>
                    <a:pt x="3009" y="3777"/>
                  </a:cubicBezTo>
                  <a:cubicBezTo>
                    <a:pt x="3020" y="3777"/>
                    <a:pt x="3042" y="3777"/>
                    <a:pt x="3053" y="3777"/>
                  </a:cubicBezTo>
                  <a:cubicBezTo>
                    <a:pt x="3064" y="3777"/>
                    <a:pt x="3075" y="3777"/>
                    <a:pt x="3075" y="3777"/>
                  </a:cubicBezTo>
                  <a:cubicBezTo>
                    <a:pt x="3086" y="3777"/>
                    <a:pt x="3109" y="3777"/>
                    <a:pt x="3120" y="3777"/>
                  </a:cubicBezTo>
                  <a:cubicBezTo>
                    <a:pt x="3131" y="3777"/>
                    <a:pt x="3142" y="3777"/>
                    <a:pt x="3153" y="3777"/>
                  </a:cubicBezTo>
                  <a:cubicBezTo>
                    <a:pt x="3164" y="3777"/>
                    <a:pt x="3176" y="3777"/>
                    <a:pt x="3187" y="3766"/>
                  </a:cubicBezTo>
                  <a:cubicBezTo>
                    <a:pt x="3298" y="3766"/>
                    <a:pt x="3465" y="3743"/>
                    <a:pt x="3643" y="3710"/>
                  </a:cubicBezTo>
                  <a:cubicBezTo>
                    <a:pt x="3410" y="2529"/>
                    <a:pt x="3666" y="1092"/>
                    <a:pt x="4434" y="16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6"/>
            <p:cNvSpPr/>
            <p:nvPr/>
          </p:nvSpPr>
          <p:spPr>
            <a:xfrm>
              <a:off x="2747274" y="2631384"/>
              <a:ext cx="724813" cy="245411"/>
            </a:xfrm>
            <a:custGeom>
              <a:avLst/>
              <a:gdLst/>
              <a:ahLst/>
              <a:cxnLst/>
              <a:rect l="l" t="t" r="r" b="b"/>
              <a:pathLst>
                <a:path w="6684" h="2263" extrusionOk="0">
                  <a:moveTo>
                    <a:pt x="6673" y="346"/>
                  </a:moveTo>
                  <a:cubicBezTo>
                    <a:pt x="6673" y="346"/>
                    <a:pt x="6673" y="346"/>
                    <a:pt x="6673" y="346"/>
                  </a:cubicBezTo>
                  <a:cubicBezTo>
                    <a:pt x="6661" y="268"/>
                    <a:pt x="6639" y="190"/>
                    <a:pt x="6595" y="123"/>
                  </a:cubicBezTo>
                  <a:cubicBezTo>
                    <a:pt x="6260" y="146"/>
                    <a:pt x="5859" y="324"/>
                    <a:pt x="5548" y="703"/>
                  </a:cubicBezTo>
                  <a:cubicBezTo>
                    <a:pt x="5002" y="1371"/>
                    <a:pt x="4612" y="1772"/>
                    <a:pt x="3175" y="1794"/>
                  </a:cubicBezTo>
                  <a:cubicBezTo>
                    <a:pt x="1727" y="1817"/>
                    <a:pt x="1081" y="602"/>
                    <a:pt x="791" y="291"/>
                  </a:cubicBezTo>
                  <a:cubicBezTo>
                    <a:pt x="624" y="101"/>
                    <a:pt x="290" y="34"/>
                    <a:pt x="89" y="1"/>
                  </a:cubicBezTo>
                  <a:cubicBezTo>
                    <a:pt x="56" y="101"/>
                    <a:pt x="23" y="224"/>
                    <a:pt x="0" y="357"/>
                  </a:cubicBezTo>
                  <a:cubicBezTo>
                    <a:pt x="301" y="391"/>
                    <a:pt x="479" y="513"/>
                    <a:pt x="869" y="1048"/>
                  </a:cubicBezTo>
                  <a:cubicBezTo>
                    <a:pt x="1549" y="1950"/>
                    <a:pt x="2150" y="2140"/>
                    <a:pt x="3175" y="2206"/>
                  </a:cubicBezTo>
                  <a:cubicBezTo>
                    <a:pt x="3977" y="2262"/>
                    <a:pt x="4790" y="2095"/>
                    <a:pt x="5592" y="1204"/>
                  </a:cubicBezTo>
                  <a:cubicBezTo>
                    <a:pt x="5993" y="747"/>
                    <a:pt x="6394" y="558"/>
                    <a:pt x="6684" y="491"/>
                  </a:cubicBezTo>
                  <a:cubicBezTo>
                    <a:pt x="6684" y="435"/>
                    <a:pt x="6673" y="391"/>
                    <a:pt x="6673" y="34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6"/>
            <p:cNvSpPr/>
            <p:nvPr/>
          </p:nvSpPr>
          <p:spPr>
            <a:xfrm>
              <a:off x="3002115" y="2926134"/>
              <a:ext cx="125790" cy="82310"/>
            </a:xfrm>
            <a:custGeom>
              <a:avLst/>
              <a:gdLst/>
              <a:ahLst/>
              <a:cxnLst/>
              <a:rect l="l" t="t" r="r" b="b"/>
              <a:pathLst>
                <a:path w="1160" h="759" extrusionOk="0">
                  <a:moveTo>
                    <a:pt x="1148" y="424"/>
                  </a:moveTo>
                  <a:cubicBezTo>
                    <a:pt x="1126" y="625"/>
                    <a:pt x="869" y="758"/>
                    <a:pt x="546" y="736"/>
                  </a:cubicBezTo>
                  <a:cubicBezTo>
                    <a:pt x="235" y="703"/>
                    <a:pt x="1" y="524"/>
                    <a:pt x="12" y="335"/>
                  </a:cubicBezTo>
                  <a:cubicBezTo>
                    <a:pt x="34" y="135"/>
                    <a:pt x="301" y="1"/>
                    <a:pt x="613" y="23"/>
                  </a:cubicBezTo>
                  <a:cubicBezTo>
                    <a:pt x="925" y="57"/>
                    <a:pt x="1159" y="235"/>
                    <a:pt x="1148" y="42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6"/>
            <p:cNvSpPr/>
            <p:nvPr/>
          </p:nvSpPr>
          <p:spPr>
            <a:xfrm>
              <a:off x="3002115" y="2926134"/>
              <a:ext cx="108874" cy="72658"/>
            </a:xfrm>
            <a:custGeom>
              <a:avLst/>
              <a:gdLst/>
              <a:ahLst/>
              <a:cxnLst/>
              <a:rect l="l" t="t" r="r" b="b"/>
              <a:pathLst>
                <a:path w="1004" h="670" extrusionOk="0">
                  <a:moveTo>
                    <a:pt x="279" y="614"/>
                  </a:moveTo>
                  <a:cubicBezTo>
                    <a:pt x="223" y="413"/>
                    <a:pt x="335" y="213"/>
                    <a:pt x="535" y="157"/>
                  </a:cubicBezTo>
                  <a:cubicBezTo>
                    <a:pt x="691" y="112"/>
                    <a:pt x="858" y="112"/>
                    <a:pt x="1003" y="168"/>
                  </a:cubicBezTo>
                  <a:cubicBezTo>
                    <a:pt x="914" y="90"/>
                    <a:pt x="769" y="45"/>
                    <a:pt x="613" y="23"/>
                  </a:cubicBezTo>
                  <a:cubicBezTo>
                    <a:pt x="301" y="1"/>
                    <a:pt x="34" y="135"/>
                    <a:pt x="12" y="335"/>
                  </a:cubicBezTo>
                  <a:cubicBezTo>
                    <a:pt x="1" y="469"/>
                    <a:pt x="123" y="602"/>
                    <a:pt x="301" y="669"/>
                  </a:cubicBezTo>
                  <a:cubicBezTo>
                    <a:pt x="290" y="658"/>
                    <a:pt x="279" y="636"/>
                    <a:pt x="279" y="61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6"/>
            <p:cNvSpPr/>
            <p:nvPr/>
          </p:nvSpPr>
          <p:spPr>
            <a:xfrm>
              <a:off x="3027490" y="2931014"/>
              <a:ext cx="100415" cy="77430"/>
            </a:xfrm>
            <a:custGeom>
              <a:avLst/>
              <a:gdLst/>
              <a:ahLst/>
              <a:cxnLst/>
              <a:rect l="l" t="t" r="r" b="b"/>
              <a:pathLst>
                <a:path w="926" h="714" extrusionOk="0">
                  <a:moveTo>
                    <a:pt x="491" y="0"/>
                  </a:moveTo>
                  <a:cubicBezTo>
                    <a:pt x="624" y="78"/>
                    <a:pt x="713" y="190"/>
                    <a:pt x="702" y="312"/>
                  </a:cubicBezTo>
                  <a:cubicBezTo>
                    <a:pt x="691" y="502"/>
                    <a:pt x="424" y="646"/>
                    <a:pt x="112" y="613"/>
                  </a:cubicBezTo>
                  <a:cubicBezTo>
                    <a:pt x="78" y="613"/>
                    <a:pt x="34" y="602"/>
                    <a:pt x="1" y="602"/>
                  </a:cubicBezTo>
                  <a:cubicBezTo>
                    <a:pt x="90" y="646"/>
                    <a:pt x="201" y="680"/>
                    <a:pt x="312" y="691"/>
                  </a:cubicBezTo>
                  <a:cubicBezTo>
                    <a:pt x="635" y="713"/>
                    <a:pt x="892" y="580"/>
                    <a:pt x="914" y="379"/>
                  </a:cubicBezTo>
                  <a:cubicBezTo>
                    <a:pt x="925" y="212"/>
                    <a:pt x="747" y="56"/>
                    <a:pt x="49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6"/>
            <p:cNvSpPr/>
            <p:nvPr/>
          </p:nvSpPr>
          <p:spPr>
            <a:xfrm>
              <a:off x="2875681" y="2161498"/>
              <a:ext cx="52051" cy="31557"/>
            </a:xfrm>
            <a:custGeom>
              <a:avLst/>
              <a:gdLst/>
              <a:ahLst/>
              <a:cxnLst/>
              <a:rect l="l" t="t" r="r" b="b"/>
              <a:pathLst>
                <a:path w="480" h="291" extrusionOk="0">
                  <a:moveTo>
                    <a:pt x="412" y="68"/>
                  </a:moveTo>
                  <a:cubicBezTo>
                    <a:pt x="368" y="34"/>
                    <a:pt x="323" y="34"/>
                    <a:pt x="279" y="23"/>
                  </a:cubicBezTo>
                  <a:cubicBezTo>
                    <a:pt x="189" y="12"/>
                    <a:pt x="100" y="1"/>
                    <a:pt x="11" y="1"/>
                  </a:cubicBezTo>
                  <a:cubicBezTo>
                    <a:pt x="11" y="1"/>
                    <a:pt x="0" y="1"/>
                    <a:pt x="0" y="1"/>
                  </a:cubicBezTo>
                  <a:cubicBezTo>
                    <a:pt x="0" y="90"/>
                    <a:pt x="0" y="190"/>
                    <a:pt x="0" y="290"/>
                  </a:cubicBezTo>
                  <a:cubicBezTo>
                    <a:pt x="0" y="290"/>
                    <a:pt x="0" y="290"/>
                    <a:pt x="11" y="290"/>
                  </a:cubicBezTo>
                  <a:cubicBezTo>
                    <a:pt x="111" y="290"/>
                    <a:pt x="212" y="279"/>
                    <a:pt x="312" y="268"/>
                  </a:cubicBezTo>
                  <a:cubicBezTo>
                    <a:pt x="379" y="268"/>
                    <a:pt x="446" y="246"/>
                    <a:pt x="468" y="190"/>
                  </a:cubicBezTo>
                  <a:cubicBezTo>
                    <a:pt x="479" y="146"/>
                    <a:pt x="446" y="90"/>
                    <a:pt x="412" y="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6"/>
            <p:cNvSpPr/>
            <p:nvPr/>
          </p:nvSpPr>
          <p:spPr>
            <a:xfrm>
              <a:off x="2984341" y="2163992"/>
              <a:ext cx="110067" cy="42402"/>
            </a:xfrm>
            <a:custGeom>
              <a:avLst/>
              <a:gdLst/>
              <a:ahLst/>
              <a:cxnLst/>
              <a:rect l="l" t="t" r="r" b="b"/>
              <a:pathLst>
                <a:path w="1015" h="391" extrusionOk="0">
                  <a:moveTo>
                    <a:pt x="580" y="56"/>
                  </a:moveTo>
                  <a:cubicBezTo>
                    <a:pt x="457" y="45"/>
                    <a:pt x="324" y="22"/>
                    <a:pt x="201" y="0"/>
                  </a:cubicBezTo>
                  <a:cubicBezTo>
                    <a:pt x="168" y="0"/>
                    <a:pt x="145" y="0"/>
                    <a:pt x="112" y="0"/>
                  </a:cubicBezTo>
                  <a:cubicBezTo>
                    <a:pt x="45" y="22"/>
                    <a:pt x="1" y="100"/>
                    <a:pt x="23" y="178"/>
                  </a:cubicBezTo>
                  <a:cubicBezTo>
                    <a:pt x="45" y="245"/>
                    <a:pt x="101" y="290"/>
                    <a:pt x="168" y="323"/>
                  </a:cubicBezTo>
                  <a:cubicBezTo>
                    <a:pt x="235" y="345"/>
                    <a:pt x="301" y="357"/>
                    <a:pt x="368" y="357"/>
                  </a:cubicBezTo>
                  <a:cubicBezTo>
                    <a:pt x="480" y="368"/>
                    <a:pt x="580" y="379"/>
                    <a:pt x="680" y="379"/>
                  </a:cubicBezTo>
                  <a:cubicBezTo>
                    <a:pt x="736" y="390"/>
                    <a:pt x="791" y="390"/>
                    <a:pt x="847" y="379"/>
                  </a:cubicBezTo>
                  <a:cubicBezTo>
                    <a:pt x="914" y="368"/>
                    <a:pt x="970" y="334"/>
                    <a:pt x="992" y="279"/>
                  </a:cubicBezTo>
                  <a:cubicBezTo>
                    <a:pt x="1014" y="234"/>
                    <a:pt x="1014" y="190"/>
                    <a:pt x="981" y="156"/>
                  </a:cubicBezTo>
                  <a:cubicBezTo>
                    <a:pt x="959" y="134"/>
                    <a:pt x="925" y="134"/>
                    <a:pt x="903" y="123"/>
                  </a:cubicBezTo>
                  <a:cubicBezTo>
                    <a:pt x="758" y="89"/>
                    <a:pt x="725" y="78"/>
                    <a:pt x="580" y="5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6"/>
            <p:cNvSpPr/>
            <p:nvPr/>
          </p:nvSpPr>
          <p:spPr>
            <a:xfrm>
              <a:off x="1239699" y="3536238"/>
              <a:ext cx="750296" cy="1067858"/>
            </a:xfrm>
            <a:custGeom>
              <a:avLst/>
              <a:gdLst/>
              <a:ahLst/>
              <a:cxnLst/>
              <a:rect l="l" t="t" r="r" b="b"/>
              <a:pathLst>
                <a:path w="6919" h="9847" extrusionOk="0">
                  <a:moveTo>
                    <a:pt x="1" y="0"/>
                  </a:moveTo>
                  <a:lnTo>
                    <a:pt x="6918" y="0"/>
                  </a:lnTo>
                  <a:lnTo>
                    <a:pt x="6918" y="9847"/>
                  </a:lnTo>
                  <a:lnTo>
                    <a:pt x="1" y="984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6"/>
            <p:cNvSpPr/>
            <p:nvPr/>
          </p:nvSpPr>
          <p:spPr>
            <a:xfrm>
              <a:off x="1181791" y="3449267"/>
              <a:ext cx="866110" cy="126881"/>
            </a:xfrm>
            <a:custGeom>
              <a:avLst/>
              <a:gdLst/>
              <a:ahLst/>
              <a:cxnLst/>
              <a:rect l="l" t="t" r="r" b="b"/>
              <a:pathLst>
                <a:path w="7987" h="1170" extrusionOk="0">
                  <a:moveTo>
                    <a:pt x="0" y="0"/>
                  </a:moveTo>
                  <a:lnTo>
                    <a:pt x="0" y="1170"/>
                  </a:lnTo>
                  <a:lnTo>
                    <a:pt x="7987" y="1170"/>
                  </a:lnTo>
                  <a:lnTo>
                    <a:pt x="7987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6"/>
            <p:cNvSpPr/>
            <p:nvPr/>
          </p:nvSpPr>
          <p:spPr>
            <a:xfrm>
              <a:off x="1455934" y="3339305"/>
              <a:ext cx="317838" cy="110072"/>
            </a:xfrm>
            <a:custGeom>
              <a:avLst/>
              <a:gdLst/>
              <a:ahLst/>
              <a:cxnLst/>
              <a:rect l="l" t="t" r="r" b="b"/>
              <a:pathLst>
                <a:path w="2931" h="1015" extrusionOk="0">
                  <a:moveTo>
                    <a:pt x="1" y="0"/>
                  </a:moveTo>
                  <a:lnTo>
                    <a:pt x="2930" y="0"/>
                  </a:lnTo>
                  <a:lnTo>
                    <a:pt x="2930" y="1014"/>
                  </a:lnTo>
                  <a:lnTo>
                    <a:pt x="1" y="1014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6"/>
            <p:cNvSpPr/>
            <p:nvPr/>
          </p:nvSpPr>
          <p:spPr>
            <a:xfrm>
              <a:off x="1227662" y="2876250"/>
              <a:ext cx="748995" cy="504703"/>
            </a:xfrm>
            <a:custGeom>
              <a:avLst/>
              <a:gdLst/>
              <a:ahLst/>
              <a:cxnLst/>
              <a:rect l="l" t="t" r="r" b="b"/>
              <a:pathLst>
                <a:path w="6907" h="4654" extrusionOk="0">
                  <a:moveTo>
                    <a:pt x="6201" y="1"/>
                  </a:moveTo>
                  <a:cubicBezTo>
                    <a:pt x="6188" y="1"/>
                    <a:pt x="6174" y="2"/>
                    <a:pt x="6160" y="4"/>
                  </a:cubicBezTo>
                  <a:lnTo>
                    <a:pt x="234" y="884"/>
                  </a:lnTo>
                  <a:cubicBezTo>
                    <a:pt x="89" y="906"/>
                    <a:pt x="0" y="1029"/>
                    <a:pt x="11" y="1163"/>
                  </a:cubicBezTo>
                  <a:lnTo>
                    <a:pt x="145" y="2811"/>
                  </a:lnTo>
                  <a:cubicBezTo>
                    <a:pt x="179" y="3223"/>
                    <a:pt x="424" y="3591"/>
                    <a:pt x="780" y="3791"/>
                  </a:cubicBezTo>
                  <a:lnTo>
                    <a:pt x="2284" y="4627"/>
                  </a:lnTo>
                  <a:cubicBezTo>
                    <a:pt x="2308" y="4643"/>
                    <a:pt x="2345" y="4654"/>
                    <a:pt x="2380" y="4654"/>
                  </a:cubicBezTo>
                  <a:cubicBezTo>
                    <a:pt x="2393" y="4654"/>
                    <a:pt x="2406" y="4652"/>
                    <a:pt x="2418" y="4649"/>
                  </a:cubicBezTo>
                  <a:lnTo>
                    <a:pt x="4690" y="4515"/>
                  </a:lnTo>
                  <a:cubicBezTo>
                    <a:pt x="4734" y="4515"/>
                    <a:pt x="4790" y="4493"/>
                    <a:pt x="4824" y="4460"/>
                  </a:cubicBezTo>
                  <a:lnTo>
                    <a:pt x="6595" y="3134"/>
                  </a:lnTo>
                  <a:cubicBezTo>
                    <a:pt x="6806" y="2978"/>
                    <a:pt x="6907" y="2711"/>
                    <a:pt x="6862" y="2444"/>
                  </a:cubicBezTo>
                  <a:lnTo>
                    <a:pt x="6450" y="216"/>
                  </a:lnTo>
                  <a:cubicBezTo>
                    <a:pt x="6430" y="86"/>
                    <a:pt x="6320" y="1"/>
                    <a:pt x="620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6"/>
            <p:cNvSpPr/>
            <p:nvPr/>
          </p:nvSpPr>
          <p:spPr>
            <a:xfrm>
              <a:off x="1290450" y="2952703"/>
              <a:ext cx="599239" cy="389101"/>
            </a:xfrm>
            <a:custGeom>
              <a:avLst/>
              <a:gdLst/>
              <a:ahLst/>
              <a:cxnLst/>
              <a:rect l="l" t="t" r="r" b="b"/>
              <a:pathLst>
                <a:path w="5526" h="3588" extrusionOk="0">
                  <a:moveTo>
                    <a:pt x="3365" y="3543"/>
                  </a:moveTo>
                  <a:lnTo>
                    <a:pt x="5258" y="2062"/>
                  </a:lnTo>
                  <a:cubicBezTo>
                    <a:pt x="5436" y="1939"/>
                    <a:pt x="5526" y="1739"/>
                    <a:pt x="5481" y="1538"/>
                  </a:cubicBezTo>
                  <a:cubicBezTo>
                    <a:pt x="5481" y="1538"/>
                    <a:pt x="5236" y="1"/>
                    <a:pt x="5113" y="23"/>
                  </a:cubicBezTo>
                  <a:lnTo>
                    <a:pt x="190" y="692"/>
                  </a:lnTo>
                  <a:cubicBezTo>
                    <a:pt x="79" y="714"/>
                    <a:pt x="1" y="803"/>
                    <a:pt x="12" y="903"/>
                  </a:cubicBezTo>
                  <a:lnTo>
                    <a:pt x="123" y="2151"/>
                  </a:lnTo>
                  <a:cubicBezTo>
                    <a:pt x="157" y="2463"/>
                    <a:pt x="346" y="2752"/>
                    <a:pt x="658" y="2908"/>
                  </a:cubicBezTo>
                  <a:lnTo>
                    <a:pt x="2429" y="3554"/>
                  </a:lnTo>
                  <a:cubicBezTo>
                    <a:pt x="2473" y="3577"/>
                    <a:pt x="2507" y="3588"/>
                    <a:pt x="2551" y="3577"/>
                  </a:cubicBezTo>
                  <a:lnTo>
                    <a:pt x="3253" y="3588"/>
                  </a:lnTo>
                  <a:cubicBezTo>
                    <a:pt x="3298" y="3588"/>
                    <a:pt x="3331" y="3577"/>
                    <a:pt x="3365" y="354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6"/>
            <p:cNvSpPr/>
            <p:nvPr/>
          </p:nvSpPr>
          <p:spPr>
            <a:xfrm>
              <a:off x="1695160" y="3012022"/>
              <a:ext cx="155937" cy="74935"/>
            </a:xfrm>
            <a:custGeom>
              <a:avLst/>
              <a:gdLst/>
              <a:ahLst/>
              <a:cxnLst/>
              <a:rect l="l" t="t" r="r" b="b"/>
              <a:pathLst>
                <a:path w="1438" h="691" extrusionOk="0">
                  <a:moveTo>
                    <a:pt x="1214" y="1"/>
                  </a:moveTo>
                  <a:cubicBezTo>
                    <a:pt x="1182" y="1"/>
                    <a:pt x="1159" y="11"/>
                    <a:pt x="1159" y="11"/>
                  </a:cubicBezTo>
                  <a:lnTo>
                    <a:pt x="0" y="300"/>
                  </a:lnTo>
                  <a:lnTo>
                    <a:pt x="123" y="690"/>
                  </a:lnTo>
                  <a:lnTo>
                    <a:pt x="1292" y="412"/>
                  </a:lnTo>
                  <a:cubicBezTo>
                    <a:pt x="1292" y="412"/>
                    <a:pt x="1437" y="345"/>
                    <a:pt x="1381" y="156"/>
                  </a:cubicBezTo>
                  <a:cubicBezTo>
                    <a:pt x="1340" y="26"/>
                    <a:pt x="1266" y="1"/>
                    <a:pt x="1214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6"/>
            <p:cNvSpPr/>
            <p:nvPr/>
          </p:nvSpPr>
          <p:spPr>
            <a:xfrm>
              <a:off x="1342395" y="3065051"/>
              <a:ext cx="135442" cy="134255"/>
            </a:xfrm>
            <a:custGeom>
              <a:avLst/>
              <a:gdLst/>
              <a:ahLst/>
              <a:cxnLst/>
              <a:rect l="l" t="t" r="r" b="b"/>
              <a:pathLst>
                <a:path w="1249" h="1238" extrusionOk="0">
                  <a:moveTo>
                    <a:pt x="624" y="1"/>
                  </a:moveTo>
                  <a:cubicBezTo>
                    <a:pt x="279" y="1"/>
                    <a:pt x="1" y="279"/>
                    <a:pt x="1" y="614"/>
                  </a:cubicBezTo>
                  <a:cubicBezTo>
                    <a:pt x="1" y="959"/>
                    <a:pt x="279" y="1237"/>
                    <a:pt x="624" y="1237"/>
                  </a:cubicBezTo>
                  <a:cubicBezTo>
                    <a:pt x="970" y="1237"/>
                    <a:pt x="1248" y="959"/>
                    <a:pt x="1248" y="614"/>
                  </a:cubicBezTo>
                  <a:cubicBezTo>
                    <a:pt x="1248" y="279"/>
                    <a:pt x="970" y="1"/>
                    <a:pt x="624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6"/>
            <p:cNvSpPr/>
            <p:nvPr/>
          </p:nvSpPr>
          <p:spPr>
            <a:xfrm>
              <a:off x="1368963" y="3090426"/>
              <a:ext cx="82306" cy="82310"/>
            </a:xfrm>
            <a:custGeom>
              <a:avLst/>
              <a:gdLst/>
              <a:ahLst/>
              <a:cxnLst/>
              <a:rect l="l" t="t" r="r" b="b"/>
              <a:pathLst>
                <a:path w="759" h="759" extrusionOk="0">
                  <a:moveTo>
                    <a:pt x="758" y="380"/>
                  </a:moveTo>
                  <a:cubicBezTo>
                    <a:pt x="758" y="591"/>
                    <a:pt x="591" y="758"/>
                    <a:pt x="379" y="758"/>
                  </a:cubicBezTo>
                  <a:cubicBezTo>
                    <a:pt x="168" y="758"/>
                    <a:pt x="1" y="591"/>
                    <a:pt x="1" y="380"/>
                  </a:cubicBezTo>
                  <a:cubicBezTo>
                    <a:pt x="1" y="179"/>
                    <a:pt x="168" y="1"/>
                    <a:pt x="379" y="1"/>
                  </a:cubicBezTo>
                  <a:cubicBezTo>
                    <a:pt x="591" y="1"/>
                    <a:pt x="758" y="179"/>
                    <a:pt x="758" y="38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6"/>
            <p:cNvSpPr/>
            <p:nvPr/>
          </p:nvSpPr>
          <p:spPr>
            <a:xfrm>
              <a:off x="1494649" y="3040976"/>
              <a:ext cx="135333" cy="135339"/>
            </a:xfrm>
            <a:custGeom>
              <a:avLst/>
              <a:gdLst/>
              <a:ahLst/>
              <a:cxnLst/>
              <a:rect l="l" t="t" r="r" b="b"/>
              <a:pathLst>
                <a:path w="1248" h="1248" extrusionOk="0">
                  <a:moveTo>
                    <a:pt x="624" y="0"/>
                  </a:moveTo>
                  <a:cubicBezTo>
                    <a:pt x="279" y="0"/>
                    <a:pt x="0" y="279"/>
                    <a:pt x="0" y="624"/>
                  </a:cubicBezTo>
                  <a:cubicBezTo>
                    <a:pt x="0" y="969"/>
                    <a:pt x="279" y="1248"/>
                    <a:pt x="624" y="1248"/>
                  </a:cubicBezTo>
                  <a:cubicBezTo>
                    <a:pt x="969" y="1248"/>
                    <a:pt x="1248" y="969"/>
                    <a:pt x="1248" y="624"/>
                  </a:cubicBezTo>
                  <a:cubicBezTo>
                    <a:pt x="1248" y="279"/>
                    <a:pt x="969" y="0"/>
                    <a:pt x="624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6"/>
            <p:cNvSpPr/>
            <p:nvPr/>
          </p:nvSpPr>
          <p:spPr>
            <a:xfrm>
              <a:off x="1521217" y="3067545"/>
              <a:ext cx="82198" cy="82201"/>
            </a:xfrm>
            <a:custGeom>
              <a:avLst/>
              <a:gdLst/>
              <a:ahLst/>
              <a:cxnLst/>
              <a:rect l="l" t="t" r="r" b="b"/>
              <a:pathLst>
                <a:path w="758" h="758" extrusionOk="0">
                  <a:moveTo>
                    <a:pt x="758" y="379"/>
                  </a:moveTo>
                  <a:cubicBezTo>
                    <a:pt x="758" y="591"/>
                    <a:pt x="590" y="758"/>
                    <a:pt x="379" y="758"/>
                  </a:cubicBezTo>
                  <a:cubicBezTo>
                    <a:pt x="167" y="758"/>
                    <a:pt x="0" y="591"/>
                    <a:pt x="0" y="379"/>
                  </a:cubicBezTo>
                  <a:cubicBezTo>
                    <a:pt x="0" y="167"/>
                    <a:pt x="167" y="0"/>
                    <a:pt x="379" y="0"/>
                  </a:cubicBezTo>
                  <a:cubicBezTo>
                    <a:pt x="590" y="0"/>
                    <a:pt x="758" y="167"/>
                    <a:pt x="758" y="37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6"/>
            <p:cNvSpPr/>
            <p:nvPr/>
          </p:nvSpPr>
          <p:spPr>
            <a:xfrm>
              <a:off x="745633" y="2217129"/>
              <a:ext cx="1047422" cy="680167"/>
            </a:xfrm>
            <a:custGeom>
              <a:avLst/>
              <a:gdLst/>
              <a:ahLst/>
              <a:cxnLst/>
              <a:rect l="l" t="t" r="r" b="b"/>
              <a:pathLst>
                <a:path w="9659" h="6272" extrusionOk="0">
                  <a:moveTo>
                    <a:pt x="9502" y="5625"/>
                  </a:moveTo>
                  <a:cubicBezTo>
                    <a:pt x="9502" y="5625"/>
                    <a:pt x="9658" y="4489"/>
                    <a:pt x="9502" y="4066"/>
                  </a:cubicBezTo>
                  <a:cubicBezTo>
                    <a:pt x="9358" y="3632"/>
                    <a:pt x="2652" y="323"/>
                    <a:pt x="2652" y="323"/>
                  </a:cubicBezTo>
                  <a:lnTo>
                    <a:pt x="1" y="0"/>
                  </a:lnTo>
                  <a:lnTo>
                    <a:pt x="5570" y="627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6"/>
            <p:cNvSpPr/>
            <p:nvPr/>
          </p:nvSpPr>
          <p:spPr>
            <a:xfrm>
              <a:off x="1466779" y="2587898"/>
              <a:ext cx="211566" cy="211576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1950" y="970"/>
                  </a:moveTo>
                  <a:cubicBezTo>
                    <a:pt x="1950" y="1516"/>
                    <a:pt x="1516" y="1950"/>
                    <a:pt x="970" y="1950"/>
                  </a:cubicBezTo>
                  <a:cubicBezTo>
                    <a:pt x="435" y="1950"/>
                    <a:pt x="1" y="1516"/>
                    <a:pt x="1" y="970"/>
                  </a:cubicBezTo>
                  <a:cubicBezTo>
                    <a:pt x="1" y="435"/>
                    <a:pt x="435" y="1"/>
                    <a:pt x="970" y="1"/>
                  </a:cubicBezTo>
                  <a:cubicBezTo>
                    <a:pt x="1516" y="1"/>
                    <a:pt x="1950" y="435"/>
                    <a:pt x="1950" y="97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6"/>
            <p:cNvSpPr/>
            <p:nvPr/>
          </p:nvSpPr>
          <p:spPr>
            <a:xfrm>
              <a:off x="1506686" y="2627806"/>
              <a:ext cx="131755" cy="131761"/>
            </a:xfrm>
            <a:custGeom>
              <a:avLst/>
              <a:gdLst/>
              <a:ahLst/>
              <a:cxnLst/>
              <a:rect l="l" t="t" r="r" b="b"/>
              <a:pathLst>
                <a:path w="1215" h="1215" extrusionOk="0">
                  <a:moveTo>
                    <a:pt x="1215" y="602"/>
                  </a:moveTo>
                  <a:cubicBezTo>
                    <a:pt x="1215" y="936"/>
                    <a:pt x="936" y="1215"/>
                    <a:pt x="602" y="1215"/>
                  </a:cubicBezTo>
                  <a:cubicBezTo>
                    <a:pt x="268" y="1215"/>
                    <a:pt x="0" y="936"/>
                    <a:pt x="0" y="602"/>
                  </a:cubicBezTo>
                  <a:cubicBezTo>
                    <a:pt x="0" y="268"/>
                    <a:pt x="268" y="1"/>
                    <a:pt x="602" y="1"/>
                  </a:cubicBezTo>
                  <a:cubicBezTo>
                    <a:pt x="936" y="1"/>
                    <a:pt x="1215" y="268"/>
                    <a:pt x="1215" y="602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6"/>
            <p:cNvSpPr/>
            <p:nvPr/>
          </p:nvSpPr>
          <p:spPr>
            <a:xfrm>
              <a:off x="929227" y="2240011"/>
              <a:ext cx="553369" cy="642754"/>
            </a:xfrm>
            <a:custGeom>
              <a:avLst/>
              <a:gdLst/>
              <a:ahLst/>
              <a:cxnLst/>
              <a:rect l="l" t="t" r="r" b="b"/>
              <a:pathLst>
                <a:path w="5103" h="5927" extrusionOk="0">
                  <a:moveTo>
                    <a:pt x="1" y="1"/>
                  </a:moveTo>
                  <a:lnTo>
                    <a:pt x="3098" y="3109"/>
                  </a:lnTo>
                  <a:cubicBezTo>
                    <a:pt x="2953" y="3220"/>
                    <a:pt x="2864" y="3309"/>
                    <a:pt x="2864" y="3387"/>
                  </a:cubicBezTo>
                  <a:cubicBezTo>
                    <a:pt x="2841" y="3699"/>
                    <a:pt x="3966" y="5158"/>
                    <a:pt x="4691" y="5927"/>
                  </a:cubicBezTo>
                  <a:lnTo>
                    <a:pt x="4913" y="5893"/>
                  </a:lnTo>
                  <a:cubicBezTo>
                    <a:pt x="4078" y="5047"/>
                    <a:pt x="3042" y="3599"/>
                    <a:pt x="3042" y="3398"/>
                  </a:cubicBezTo>
                  <a:cubicBezTo>
                    <a:pt x="3098" y="3242"/>
                    <a:pt x="4122" y="2685"/>
                    <a:pt x="5103" y="2229"/>
                  </a:cubicBezTo>
                  <a:cubicBezTo>
                    <a:pt x="5092" y="2229"/>
                    <a:pt x="5092" y="2229"/>
                    <a:pt x="5092" y="2218"/>
                  </a:cubicBezTo>
                  <a:cubicBezTo>
                    <a:pt x="5025" y="2184"/>
                    <a:pt x="4958" y="2151"/>
                    <a:pt x="4891" y="2117"/>
                  </a:cubicBezTo>
                  <a:cubicBezTo>
                    <a:pt x="4345" y="2385"/>
                    <a:pt x="3666" y="2719"/>
                    <a:pt x="3254" y="2997"/>
                  </a:cubicBezTo>
                  <a:lnTo>
                    <a:pt x="302" y="34"/>
                  </a:lnTo>
                  <a:lnTo>
                    <a:pt x="6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6"/>
            <p:cNvSpPr/>
            <p:nvPr/>
          </p:nvSpPr>
          <p:spPr>
            <a:xfrm>
              <a:off x="713100" y="1953720"/>
              <a:ext cx="379323" cy="328697"/>
            </a:xfrm>
            <a:custGeom>
              <a:avLst/>
              <a:gdLst/>
              <a:ahLst/>
              <a:cxnLst/>
              <a:rect l="l" t="t" r="r" b="b"/>
              <a:pathLst>
                <a:path w="3498" h="3031" extrusionOk="0">
                  <a:moveTo>
                    <a:pt x="0" y="1"/>
                  </a:moveTo>
                  <a:lnTo>
                    <a:pt x="212" y="2518"/>
                  </a:lnTo>
                  <a:lnTo>
                    <a:pt x="3498" y="3031"/>
                  </a:lnTo>
                  <a:lnTo>
                    <a:pt x="3498" y="3031"/>
                  </a:lnTo>
                  <a:lnTo>
                    <a:pt x="3442" y="15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6"/>
            <p:cNvSpPr/>
            <p:nvPr/>
          </p:nvSpPr>
          <p:spPr>
            <a:xfrm>
              <a:off x="713100" y="1725446"/>
              <a:ext cx="769490" cy="416863"/>
            </a:xfrm>
            <a:custGeom>
              <a:avLst/>
              <a:gdLst/>
              <a:ahLst/>
              <a:cxnLst/>
              <a:rect l="l" t="t" r="r" b="b"/>
              <a:pathLst>
                <a:path w="7096" h="3844" extrusionOk="0">
                  <a:moveTo>
                    <a:pt x="7096" y="2273"/>
                  </a:moveTo>
                  <a:lnTo>
                    <a:pt x="3453" y="3844"/>
                  </a:lnTo>
                  <a:lnTo>
                    <a:pt x="0" y="2106"/>
                  </a:lnTo>
                  <a:lnTo>
                    <a:pt x="5837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6"/>
            <p:cNvSpPr/>
            <p:nvPr/>
          </p:nvSpPr>
          <p:spPr>
            <a:xfrm>
              <a:off x="802457" y="1877701"/>
              <a:ext cx="637844" cy="230771"/>
            </a:xfrm>
            <a:custGeom>
              <a:avLst/>
              <a:gdLst/>
              <a:ahLst/>
              <a:cxnLst/>
              <a:rect l="l" t="t" r="r" b="b"/>
              <a:pathLst>
                <a:path w="5882" h="2128" extrusionOk="0">
                  <a:moveTo>
                    <a:pt x="5782" y="0"/>
                  </a:moveTo>
                  <a:lnTo>
                    <a:pt x="2139" y="1292"/>
                  </a:lnTo>
                  <a:lnTo>
                    <a:pt x="234" y="312"/>
                  </a:lnTo>
                  <a:lnTo>
                    <a:pt x="145" y="346"/>
                  </a:lnTo>
                  <a:lnTo>
                    <a:pt x="0" y="401"/>
                  </a:lnTo>
                  <a:lnTo>
                    <a:pt x="3353" y="2128"/>
                  </a:lnTo>
                  <a:lnTo>
                    <a:pt x="3576" y="2028"/>
                  </a:lnTo>
                  <a:lnTo>
                    <a:pt x="2362" y="1404"/>
                  </a:lnTo>
                  <a:lnTo>
                    <a:pt x="5882" y="156"/>
                  </a:lnTo>
                  <a:lnTo>
                    <a:pt x="5826" y="67"/>
                  </a:lnTo>
                  <a:lnTo>
                    <a:pt x="578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6"/>
            <p:cNvSpPr/>
            <p:nvPr/>
          </p:nvSpPr>
          <p:spPr>
            <a:xfrm>
              <a:off x="859173" y="2028654"/>
              <a:ext cx="200722" cy="200623"/>
            </a:xfrm>
            <a:custGeom>
              <a:avLst/>
              <a:gdLst/>
              <a:ahLst/>
              <a:cxnLst/>
              <a:rect l="l" t="t" r="r" b="b"/>
              <a:pathLst>
                <a:path w="1851" h="1850" extrusionOk="0">
                  <a:moveTo>
                    <a:pt x="1850" y="925"/>
                  </a:moveTo>
                  <a:cubicBezTo>
                    <a:pt x="1850" y="1438"/>
                    <a:pt x="1438" y="1850"/>
                    <a:pt x="925" y="1850"/>
                  </a:cubicBezTo>
                  <a:cubicBezTo>
                    <a:pt x="413" y="1850"/>
                    <a:pt x="1" y="1438"/>
                    <a:pt x="1" y="925"/>
                  </a:cubicBezTo>
                  <a:cubicBezTo>
                    <a:pt x="1" y="413"/>
                    <a:pt x="413" y="1"/>
                    <a:pt x="925" y="1"/>
                  </a:cubicBezTo>
                  <a:cubicBezTo>
                    <a:pt x="1438" y="1"/>
                    <a:pt x="1850" y="413"/>
                    <a:pt x="1850" y="92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6"/>
            <p:cNvSpPr/>
            <p:nvPr/>
          </p:nvSpPr>
          <p:spPr>
            <a:xfrm>
              <a:off x="907538" y="2077020"/>
              <a:ext cx="103994" cy="103999"/>
            </a:xfrm>
            <a:custGeom>
              <a:avLst/>
              <a:gdLst/>
              <a:ahLst/>
              <a:cxnLst/>
              <a:rect l="l" t="t" r="r" b="b"/>
              <a:pathLst>
                <a:path w="959" h="959" extrusionOk="0">
                  <a:moveTo>
                    <a:pt x="958" y="479"/>
                  </a:moveTo>
                  <a:cubicBezTo>
                    <a:pt x="958" y="746"/>
                    <a:pt x="747" y="958"/>
                    <a:pt x="479" y="958"/>
                  </a:cubicBezTo>
                  <a:cubicBezTo>
                    <a:pt x="212" y="958"/>
                    <a:pt x="0" y="746"/>
                    <a:pt x="0" y="479"/>
                  </a:cubicBezTo>
                  <a:cubicBezTo>
                    <a:pt x="0" y="212"/>
                    <a:pt x="212" y="0"/>
                    <a:pt x="479" y="0"/>
                  </a:cubicBezTo>
                  <a:cubicBezTo>
                    <a:pt x="747" y="0"/>
                    <a:pt x="958" y="212"/>
                    <a:pt x="958" y="479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6"/>
            <p:cNvSpPr/>
            <p:nvPr/>
          </p:nvSpPr>
          <p:spPr>
            <a:xfrm>
              <a:off x="1416136" y="1582625"/>
              <a:ext cx="1017167" cy="548840"/>
            </a:xfrm>
            <a:custGeom>
              <a:avLst/>
              <a:gdLst/>
              <a:ahLst/>
              <a:cxnLst/>
              <a:rect l="l" t="t" r="r" b="b"/>
              <a:pathLst>
                <a:path w="9380" h="5061" extrusionOk="0">
                  <a:moveTo>
                    <a:pt x="1859" y="0"/>
                  </a:moveTo>
                  <a:cubicBezTo>
                    <a:pt x="1441" y="0"/>
                    <a:pt x="681" y="134"/>
                    <a:pt x="356" y="1017"/>
                  </a:cubicBezTo>
                  <a:cubicBezTo>
                    <a:pt x="0" y="2008"/>
                    <a:pt x="757" y="2833"/>
                    <a:pt x="1114" y="3144"/>
                  </a:cubicBezTo>
                  <a:cubicBezTo>
                    <a:pt x="1225" y="3245"/>
                    <a:pt x="1348" y="3312"/>
                    <a:pt x="1482" y="3334"/>
                  </a:cubicBezTo>
                  <a:lnTo>
                    <a:pt x="9179" y="5060"/>
                  </a:lnTo>
                  <a:lnTo>
                    <a:pt x="9379" y="3635"/>
                  </a:lnTo>
                  <a:lnTo>
                    <a:pt x="2272" y="81"/>
                  </a:lnTo>
                  <a:cubicBezTo>
                    <a:pt x="2183" y="37"/>
                    <a:pt x="2083" y="3"/>
                    <a:pt x="1972" y="3"/>
                  </a:cubicBezTo>
                  <a:cubicBezTo>
                    <a:pt x="1938" y="1"/>
                    <a:pt x="1900" y="0"/>
                    <a:pt x="185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6"/>
            <p:cNvSpPr/>
            <p:nvPr/>
          </p:nvSpPr>
          <p:spPr>
            <a:xfrm>
              <a:off x="1484889" y="1586529"/>
              <a:ext cx="948416" cy="515981"/>
            </a:xfrm>
            <a:custGeom>
              <a:avLst/>
              <a:gdLst/>
              <a:ahLst/>
              <a:cxnLst/>
              <a:rect l="l" t="t" r="r" b="b"/>
              <a:pathLst>
                <a:path w="8746" h="4758" extrusionOk="0">
                  <a:moveTo>
                    <a:pt x="8745" y="3955"/>
                  </a:moveTo>
                  <a:lnTo>
                    <a:pt x="1739" y="335"/>
                  </a:lnTo>
                  <a:cubicBezTo>
                    <a:pt x="1739" y="335"/>
                    <a:pt x="536" y="1"/>
                    <a:pt x="157" y="1148"/>
                  </a:cubicBezTo>
                  <a:cubicBezTo>
                    <a:pt x="1" y="1616"/>
                    <a:pt x="101" y="2017"/>
                    <a:pt x="302" y="2306"/>
                  </a:cubicBezTo>
                  <a:cubicBezTo>
                    <a:pt x="547" y="2630"/>
                    <a:pt x="803" y="2875"/>
                    <a:pt x="1003" y="2919"/>
                  </a:cubicBezTo>
                  <a:lnTo>
                    <a:pt x="8600" y="4757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6"/>
            <p:cNvSpPr/>
            <p:nvPr/>
          </p:nvSpPr>
          <p:spPr>
            <a:xfrm>
              <a:off x="2369133" y="1944068"/>
              <a:ext cx="171661" cy="229687"/>
            </a:xfrm>
            <a:custGeom>
              <a:avLst/>
              <a:gdLst/>
              <a:ahLst/>
              <a:cxnLst/>
              <a:rect l="l" t="t" r="r" b="b"/>
              <a:pathLst>
                <a:path w="1583" h="2118" extrusionOk="0">
                  <a:moveTo>
                    <a:pt x="1137" y="2117"/>
                  </a:moveTo>
                  <a:lnTo>
                    <a:pt x="1" y="1839"/>
                  </a:lnTo>
                  <a:lnTo>
                    <a:pt x="446" y="1"/>
                  </a:lnTo>
                  <a:lnTo>
                    <a:pt x="1582" y="27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6"/>
            <p:cNvSpPr/>
            <p:nvPr/>
          </p:nvSpPr>
          <p:spPr>
            <a:xfrm>
              <a:off x="1540520" y="1655391"/>
              <a:ext cx="211458" cy="21146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1950" y="981"/>
                  </a:moveTo>
                  <a:cubicBezTo>
                    <a:pt x="1950" y="1516"/>
                    <a:pt x="1515" y="1950"/>
                    <a:pt x="969" y="1950"/>
                  </a:cubicBezTo>
                  <a:cubicBezTo>
                    <a:pt x="435" y="1950"/>
                    <a:pt x="0" y="1516"/>
                    <a:pt x="0" y="981"/>
                  </a:cubicBezTo>
                  <a:cubicBezTo>
                    <a:pt x="0" y="435"/>
                    <a:pt x="435" y="1"/>
                    <a:pt x="969" y="1"/>
                  </a:cubicBezTo>
                  <a:cubicBezTo>
                    <a:pt x="1515" y="1"/>
                    <a:pt x="1950" y="435"/>
                    <a:pt x="1950" y="98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6"/>
            <p:cNvSpPr/>
            <p:nvPr/>
          </p:nvSpPr>
          <p:spPr>
            <a:xfrm>
              <a:off x="1580319" y="1695298"/>
              <a:ext cx="131863" cy="131761"/>
            </a:xfrm>
            <a:custGeom>
              <a:avLst/>
              <a:gdLst/>
              <a:ahLst/>
              <a:cxnLst/>
              <a:rect l="l" t="t" r="r" b="b"/>
              <a:pathLst>
                <a:path w="1216" h="1215" extrusionOk="0">
                  <a:moveTo>
                    <a:pt x="1215" y="613"/>
                  </a:moveTo>
                  <a:cubicBezTo>
                    <a:pt x="1215" y="947"/>
                    <a:pt x="948" y="1214"/>
                    <a:pt x="602" y="1214"/>
                  </a:cubicBezTo>
                  <a:cubicBezTo>
                    <a:pt x="268" y="1214"/>
                    <a:pt x="1" y="947"/>
                    <a:pt x="1" y="613"/>
                  </a:cubicBezTo>
                  <a:cubicBezTo>
                    <a:pt x="1" y="279"/>
                    <a:pt x="268" y="0"/>
                    <a:pt x="602" y="0"/>
                  </a:cubicBezTo>
                  <a:cubicBezTo>
                    <a:pt x="948" y="0"/>
                    <a:pt x="1215" y="279"/>
                    <a:pt x="1215" y="61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6"/>
            <p:cNvSpPr/>
            <p:nvPr/>
          </p:nvSpPr>
          <p:spPr>
            <a:xfrm>
              <a:off x="3235603" y="2148268"/>
              <a:ext cx="135442" cy="157137"/>
            </a:xfrm>
            <a:custGeom>
              <a:avLst/>
              <a:gdLst/>
              <a:ahLst/>
              <a:cxnLst/>
              <a:rect l="l" t="t" r="r" b="b"/>
              <a:pathLst>
                <a:path w="1249" h="1449" extrusionOk="0">
                  <a:moveTo>
                    <a:pt x="947" y="56"/>
                  </a:moveTo>
                  <a:lnTo>
                    <a:pt x="524" y="0"/>
                  </a:lnTo>
                  <a:cubicBezTo>
                    <a:pt x="524" y="0"/>
                    <a:pt x="34" y="78"/>
                    <a:pt x="12" y="680"/>
                  </a:cubicBezTo>
                  <a:cubicBezTo>
                    <a:pt x="1" y="1281"/>
                    <a:pt x="290" y="1437"/>
                    <a:pt x="357" y="1448"/>
                  </a:cubicBezTo>
                  <a:lnTo>
                    <a:pt x="825" y="1415"/>
                  </a:lnTo>
                  <a:cubicBezTo>
                    <a:pt x="825" y="1415"/>
                    <a:pt x="1159" y="1348"/>
                    <a:pt x="1204" y="758"/>
                  </a:cubicBezTo>
                  <a:cubicBezTo>
                    <a:pt x="1248" y="101"/>
                    <a:pt x="947" y="56"/>
                    <a:pt x="947" y="5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6"/>
            <p:cNvSpPr/>
            <p:nvPr/>
          </p:nvSpPr>
          <p:spPr>
            <a:xfrm>
              <a:off x="3235603" y="2148268"/>
              <a:ext cx="102801" cy="157137"/>
            </a:xfrm>
            <a:custGeom>
              <a:avLst/>
              <a:gdLst/>
              <a:ahLst/>
              <a:cxnLst/>
              <a:rect l="l" t="t" r="r" b="b"/>
              <a:pathLst>
                <a:path w="948" h="1449" extrusionOk="0">
                  <a:moveTo>
                    <a:pt x="468" y="713"/>
                  </a:moveTo>
                  <a:cubicBezTo>
                    <a:pt x="513" y="89"/>
                    <a:pt x="947" y="56"/>
                    <a:pt x="947" y="56"/>
                  </a:cubicBezTo>
                  <a:lnTo>
                    <a:pt x="524" y="0"/>
                  </a:lnTo>
                  <a:cubicBezTo>
                    <a:pt x="524" y="0"/>
                    <a:pt x="34" y="78"/>
                    <a:pt x="12" y="680"/>
                  </a:cubicBezTo>
                  <a:cubicBezTo>
                    <a:pt x="1" y="1281"/>
                    <a:pt x="290" y="1437"/>
                    <a:pt x="357" y="1448"/>
                  </a:cubicBezTo>
                  <a:lnTo>
                    <a:pt x="825" y="1415"/>
                  </a:lnTo>
                  <a:lnTo>
                    <a:pt x="825" y="1415"/>
                  </a:lnTo>
                  <a:cubicBezTo>
                    <a:pt x="580" y="1359"/>
                    <a:pt x="446" y="1059"/>
                    <a:pt x="468" y="71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0" name="Google Shape;1300;p46"/>
          <p:cNvSpPr/>
          <p:nvPr/>
        </p:nvSpPr>
        <p:spPr>
          <a:xfrm>
            <a:off x="5442600" y="3631500"/>
            <a:ext cx="2415600" cy="24156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46"/>
          <p:cNvSpPr/>
          <p:nvPr/>
        </p:nvSpPr>
        <p:spPr>
          <a:xfrm>
            <a:off x="5997000" y="-771600"/>
            <a:ext cx="1306800" cy="13068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46"/>
          <p:cNvSpPr/>
          <p:nvPr/>
        </p:nvSpPr>
        <p:spPr>
          <a:xfrm>
            <a:off x="-532225" y="-489600"/>
            <a:ext cx="1682100" cy="16821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78094" y="2187686"/>
            <a:ext cx="5207540" cy="1532100"/>
          </a:xfrm>
        </p:spPr>
        <p:txBody>
          <a:bodyPr/>
          <a:lstStyle/>
          <a:p>
            <a:pPr lvl="0"/>
            <a:r>
              <a:rPr lang="bg-BG" sz="4000" b="1" dirty="0"/>
              <a:t>Хората които изработват сайта</a:t>
            </a:r>
            <a:br>
              <a:rPr lang="bg-BG" sz="4000" b="1" dirty="0"/>
            </a:b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945" y="648511"/>
            <a:ext cx="1463167" cy="146316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 smtClean="0"/>
              <a:t>04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62" y="637669"/>
            <a:ext cx="3647873" cy="366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31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2"/>
          </p:nvPr>
        </p:nvSpPr>
        <p:spPr>
          <a:xfrm>
            <a:off x="171450" y="3531870"/>
            <a:ext cx="1863090" cy="818054"/>
          </a:xfrm>
        </p:spPr>
        <p:txBody>
          <a:bodyPr/>
          <a:lstStyle/>
          <a:p>
            <a:r>
              <a:rPr lang="bg-BG" dirty="0" smtClean="0"/>
              <a:t>Веселин Найденов</a:t>
            </a:r>
          </a:p>
          <a:p>
            <a:r>
              <a:rPr lang="en-US" dirty="0" err="1"/>
              <a:t>Scrumtrainer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4"/>
          </p:nvPr>
        </p:nvSpPr>
        <p:spPr>
          <a:xfrm>
            <a:off x="2590593" y="3554730"/>
            <a:ext cx="1752807" cy="788670"/>
          </a:xfrm>
        </p:spPr>
        <p:txBody>
          <a:bodyPr/>
          <a:lstStyle/>
          <a:p>
            <a:r>
              <a:rPr lang="bg-BG" dirty="0" smtClean="0"/>
              <a:t>Павлин Пеев</a:t>
            </a:r>
            <a:endParaRPr lang="en-US" dirty="0" smtClean="0"/>
          </a:p>
          <a:p>
            <a:r>
              <a:rPr lang="en-US" dirty="0" smtClean="0"/>
              <a:t>Designer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6"/>
          </p:nvPr>
        </p:nvSpPr>
        <p:spPr>
          <a:xfrm>
            <a:off x="4823460" y="3618644"/>
            <a:ext cx="1912828" cy="777000"/>
          </a:xfrm>
        </p:spPr>
        <p:txBody>
          <a:bodyPr/>
          <a:lstStyle/>
          <a:p>
            <a:r>
              <a:rPr lang="bg-BG" dirty="0" smtClean="0"/>
              <a:t>Николай Желязков</a:t>
            </a:r>
          </a:p>
          <a:p>
            <a:r>
              <a:rPr lang="en-US" dirty="0"/>
              <a:t>Front-</a:t>
            </a:r>
            <a:r>
              <a:rPr lang="en-US" dirty="0" err="1"/>
              <a:t>enddeveloper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8"/>
          </p:nvPr>
        </p:nvSpPr>
        <p:spPr>
          <a:xfrm>
            <a:off x="7086600" y="3584354"/>
            <a:ext cx="1846492" cy="777000"/>
          </a:xfrm>
        </p:spPr>
        <p:txBody>
          <a:bodyPr/>
          <a:lstStyle/>
          <a:p>
            <a:r>
              <a:rPr lang="bg-BG" dirty="0"/>
              <a:t>Борис Русинов</a:t>
            </a:r>
            <a:endParaRPr lang="en-US" dirty="0"/>
          </a:p>
          <a:p>
            <a:r>
              <a:rPr lang="en-US" dirty="0"/>
              <a:t>Front-</a:t>
            </a:r>
            <a:r>
              <a:rPr lang="en-US" dirty="0" err="1"/>
              <a:t>enddeveloper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" y="1032510"/>
            <a:ext cx="2167890" cy="21678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977" y="1028700"/>
            <a:ext cx="1981722" cy="206883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994410"/>
            <a:ext cx="2205990" cy="220599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051560"/>
            <a:ext cx="21145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64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92" y="431868"/>
            <a:ext cx="2987299" cy="427976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81743" y="1025954"/>
            <a:ext cx="3982800" cy="1632940"/>
          </a:xfrm>
        </p:spPr>
        <p:txBody>
          <a:bodyPr/>
          <a:lstStyle/>
          <a:p>
            <a:r>
              <a:rPr lang="bg-BG" sz="4000" b="1" dirty="0" smtClean="0"/>
              <a:t>Благодаря за Вниманието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39026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68405" y="577899"/>
            <a:ext cx="4263000" cy="1224398"/>
          </a:xfrm>
        </p:spPr>
        <p:txBody>
          <a:bodyPr/>
          <a:lstStyle/>
          <a:p>
            <a:r>
              <a:rPr lang="bg-BG" b="1" dirty="0" smtClean="0"/>
              <a:t>Ресурси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96887" y="2690191"/>
            <a:ext cx="5824330" cy="1954696"/>
          </a:xfrm>
        </p:spPr>
        <p:txBody>
          <a:bodyPr/>
          <a:lstStyle/>
          <a:p>
            <a:pPr algn="l"/>
            <a:r>
              <a:rPr lang="en-US" dirty="0" smtClean="0"/>
              <a:t>Image</a:t>
            </a:r>
            <a:r>
              <a:rPr lang="bg-BG" dirty="0" smtClean="0"/>
              <a:t>: </a:t>
            </a:r>
          </a:p>
          <a:p>
            <a:pPr algn="l"/>
            <a:r>
              <a:rPr lang="en-US" dirty="0" err="1" smtClean="0"/>
              <a:t>data:image</a:t>
            </a:r>
            <a:r>
              <a:rPr lang="en-US" dirty="0" smtClean="0"/>
              <a:t>/jpeg;base64,/</a:t>
            </a:r>
            <a:endParaRPr lang="bg-BG" dirty="0" smtClean="0"/>
          </a:p>
          <a:p>
            <a:pPr algn="l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dariknews.bg/novini/liubopitno/humanoiden-robot</a:t>
            </a:r>
            <a:endParaRPr lang="bg-BG" dirty="0" smtClean="0"/>
          </a:p>
          <a:p>
            <a:pPr algn="l"/>
            <a:r>
              <a:rPr lang="en-US" dirty="0">
                <a:hlinkClick r:id="rId3"/>
              </a:rPr>
              <a:t>https://news.lex.bg/%</a:t>
            </a:r>
            <a:r>
              <a:rPr lang="en-US" dirty="0" smtClean="0">
                <a:hlinkClick r:id="rId3"/>
              </a:rPr>
              <a:t>D0%B0%D0%B4%D0%B2%D0%BE%D0</a:t>
            </a:r>
            <a:endParaRPr lang="bg-BG" dirty="0" smtClean="0"/>
          </a:p>
          <a:p>
            <a:pPr algn="l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encryptedtbn0.gstatic.com/images?q=tbn:ANd9GcSV8PBD</a:t>
            </a:r>
            <a:endParaRPr lang="bg-BG" dirty="0" smtClean="0"/>
          </a:p>
          <a:p>
            <a:pPr algn="l"/>
            <a:r>
              <a:rPr lang="en-US" dirty="0" err="1" smtClean="0"/>
              <a:t>data:image</a:t>
            </a:r>
            <a:r>
              <a:rPr lang="en-US" dirty="0" smtClean="0"/>
              <a:t>/jpeg;base64,///</a:t>
            </a:r>
            <a:r>
              <a:rPr lang="en-US" dirty="0" err="1" smtClean="0"/>
              <a:t>AMaibtc</a:t>
            </a:r>
            <a:r>
              <a:rPr lang="en-US" dirty="0" smtClean="0"/>
              <a:t>/K3bHqWP9Kxlm+Z/pSOnH8W</a:t>
            </a:r>
            <a:endParaRPr lang="bg-BG" dirty="0" smtClean="0"/>
          </a:p>
          <a:p>
            <a:pPr algn="l"/>
            <a:endParaRPr lang="bg-BG" dirty="0" smtClean="0"/>
          </a:p>
          <a:p>
            <a:pPr algn="l"/>
            <a:endParaRPr lang="bg-BG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5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/>
          <p:nvPr/>
        </p:nvSpPr>
        <p:spPr>
          <a:xfrm>
            <a:off x="3138063" y="1890602"/>
            <a:ext cx="911100" cy="911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6"/>
          <p:cNvSpPr/>
          <p:nvPr/>
        </p:nvSpPr>
        <p:spPr>
          <a:xfrm>
            <a:off x="5094838" y="1890602"/>
            <a:ext cx="911100" cy="9111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6"/>
          <p:cNvSpPr/>
          <p:nvPr/>
        </p:nvSpPr>
        <p:spPr>
          <a:xfrm>
            <a:off x="7051612" y="1890602"/>
            <a:ext cx="911100" cy="911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6"/>
          <p:cNvSpPr/>
          <p:nvPr/>
        </p:nvSpPr>
        <p:spPr>
          <a:xfrm>
            <a:off x="1181288" y="1890602"/>
            <a:ext cx="911100" cy="9111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solidFill>
                  <a:schemeClr val="accent6"/>
                </a:solidFill>
              </a:rPr>
              <a:t>Съдържание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304" name="Google Shape;304;p36"/>
          <p:cNvSpPr txBox="1">
            <a:spLocks noGrp="1"/>
          </p:cNvSpPr>
          <p:nvPr>
            <p:ph type="subTitle" idx="3"/>
          </p:nvPr>
        </p:nvSpPr>
        <p:spPr>
          <a:xfrm>
            <a:off x="2438400" y="2894318"/>
            <a:ext cx="2133599" cy="12431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1" dirty="0" smtClean="0"/>
              <a:t>Какво представляват роботите</a:t>
            </a:r>
            <a:endParaRPr b="1" dirty="0"/>
          </a:p>
        </p:txBody>
      </p:sp>
      <p:sp>
        <p:nvSpPr>
          <p:cNvPr id="305" name="Google Shape;305;p36"/>
          <p:cNvSpPr txBox="1">
            <a:spLocks noGrp="1"/>
          </p:cNvSpPr>
          <p:nvPr>
            <p:ph type="subTitle" idx="1"/>
          </p:nvPr>
        </p:nvSpPr>
        <p:spPr>
          <a:xfrm>
            <a:off x="705938" y="2946199"/>
            <a:ext cx="1829739" cy="13274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bg-BG" b="1" dirty="0" smtClean="0"/>
              <a:t>За какво служи първия ни проект</a:t>
            </a:r>
            <a:endParaRPr b="1" dirty="0"/>
          </a:p>
        </p:txBody>
      </p:sp>
      <p:sp>
        <p:nvSpPr>
          <p:cNvPr id="308" name="Google Shape;308;p36"/>
          <p:cNvSpPr txBox="1">
            <a:spLocks noGrp="1"/>
          </p:cNvSpPr>
          <p:nvPr>
            <p:ph type="subTitle" idx="5"/>
          </p:nvPr>
        </p:nvSpPr>
        <p:spPr>
          <a:xfrm>
            <a:off x="4632458" y="3036990"/>
            <a:ext cx="1861800" cy="10551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1" dirty="0" smtClean="0"/>
              <a:t>Как могат да ни помогне роботиката</a:t>
            </a:r>
            <a:endParaRPr b="1" dirty="0"/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7"/>
          </p:nvPr>
        </p:nvSpPr>
        <p:spPr>
          <a:xfrm>
            <a:off x="6589232" y="3082386"/>
            <a:ext cx="2061900" cy="10226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1" dirty="0" smtClean="0"/>
              <a:t>Хората които изработват сайта</a:t>
            </a:r>
            <a:endParaRPr b="1" dirty="0"/>
          </a:p>
        </p:txBody>
      </p:sp>
      <p:sp>
        <p:nvSpPr>
          <p:cNvPr id="312" name="Google Shape;312;p36"/>
          <p:cNvSpPr txBox="1">
            <a:spLocks noGrp="1"/>
          </p:cNvSpPr>
          <p:nvPr>
            <p:ph type="title" idx="9"/>
          </p:nvPr>
        </p:nvSpPr>
        <p:spPr>
          <a:xfrm>
            <a:off x="1056038" y="2108552"/>
            <a:ext cx="11616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3" name="Google Shape;313;p36"/>
          <p:cNvSpPr txBox="1">
            <a:spLocks noGrp="1"/>
          </p:cNvSpPr>
          <p:nvPr>
            <p:ph type="title" idx="13"/>
          </p:nvPr>
        </p:nvSpPr>
        <p:spPr>
          <a:xfrm>
            <a:off x="3012813" y="2108552"/>
            <a:ext cx="11616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4" name="Google Shape;314;p36"/>
          <p:cNvSpPr txBox="1">
            <a:spLocks noGrp="1"/>
          </p:cNvSpPr>
          <p:nvPr>
            <p:ph type="title" idx="14"/>
          </p:nvPr>
        </p:nvSpPr>
        <p:spPr>
          <a:xfrm>
            <a:off x="4969588" y="2108552"/>
            <a:ext cx="11616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5" name="Google Shape;315;p36"/>
          <p:cNvSpPr txBox="1">
            <a:spLocks noGrp="1"/>
          </p:cNvSpPr>
          <p:nvPr>
            <p:ph type="title" idx="15"/>
          </p:nvPr>
        </p:nvSpPr>
        <p:spPr>
          <a:xfrm>
            <a:off x="6926362" y="2108552"/>
            <a:ext cx="11616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16" name="Google Shape;316;p36"/>
          <p:cNvGrpSpPr/>
          <p:nvPr/>
        </p:nvGrpSpPr>
        <p:grpSpPr>
          <a:xfrm>
            <a:off x="7172824" y="328588"/>
            <a:ext cx="1601146" cy="1197564"/>
            <a:chOff x="7343425" y="328575"/>
            <a:chExt cx="1354149" cy="1012825"/>
          </a:xfrm>
        </p:grpSpPr>
        <p:sp>
          <p:nvSpPr>
            <p:cNvPr id="317" name="Google Shape;317;p36"/>
            <p:cNvSpPr/>
            <p:nvPr/>
          </p:nvSpPr>
          <p:spPr>
            <a:xfrm>
              <a:off x="7503954" y="981659"/>
              <a:ext cx="140567" cy="257529"/>
            </a:xfrm>
            <a:custGeom>
              <a:avLst/>
              <a:gdLst/>
              <a:ahLst/>
              <a:cxnLst/>
              <a:rect l="l" t="t" r="r" b="b"/>
              <a:pathLst>
                <a:path w="2507" h="4379" extrusionOk="0">
                  <a:moveTo>
                    <a:pt x="1827" y="2774"/>
                  </a:moveTo>
                  <a:cubicBezTo>
                    <a:pt x="1604" y="1972"/>
                    <a:pt x="1883" y="1170"/>
                    <a:pt x="2039" y="836"/>
                  </a:cubicBezTo>
                  <a:cubicBezTo>
                    <a:pt x="1927" y="747"/>
                    <a:pt x="1805" y="669"/>
                    <a:pt x="1694" y="591"/>
                  </a:cubicBezTo>
                  <a:cubicBezTo>
                    <a:pt x="1526" y="480"/>
                    <a:pt x="1337" y="391"/>
                    <a:pt x="1181" y="268"/>
                  </a:cubicBezTo>
                  <a:cubicBezTo>
                    <a:pt x="1070" y="190"/>
                    <a:pt x="970" y="101"/>
                    <a:pt x="869" y="1"/>
                  </a:cubicBezTo>
                  <a:cubicBezTo>
                    <a:pt x="212" y="636"/>
                    <a:pt x="0" y="1761"/>
                    <a:pt x="424" y="2830"/>
                  </a:cubicBezTo>
                  <a:cubicBezTo>
                    <a:pt x="892" y="4011"/>
                    <a:pt x="2195" y="4378"/>
                    <a:pt x="2195" y="4378"/>
                  </a:cubicBezTo>
                  <a:lnTo>
                    <a:pt x="2507" y="4100"/>
                  </a:lnTo>
                  <a:cubicBezTo>
                    <a:pt x="2507" y="4100"/>
                    <a:pt x="2128" y="3822"/>
                    <a:pt x="1827" y="277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6"/>
            <p:cNvSpPr/>
            <p:nvPr/>
          </p:nvSpPr>
          <p:spPr>
            <a:xfrm>
              <a:off x="7526438" y="981659"/>
              <a:ext cx="91843" cy="89156"/>
            </a:xfrm>
            <a:custGeom>
              <a:avLst/>
              <a:gdLst/>
              <a:ahLst/>
              <a:cxnLst/>
              <a:rect l="l" t="t" r="r" b="b"/>
              <a:pathLst>
                <a:path w="1638" h="1516" extrusionOk="0">
                  <a:moveTo>
                    <a:pt x="468" y="1"/>
                  </a:moveTo>
                  <a:cubicBezTo>
                    <a:pt x="268" y="201"/>
                    <a:pt x="112" y="435"/>
                    <a:pt x="0" y="714"/>
                  </a:cubicBezTo>
                  <a:cubicBezTo>
                    <a:pt x="179" y="1115"/>
                    <a:pt x="1281" y="1493"/>
                    <a:pt x="1415" y="1516"/>
                  </a:cubicBezTo>
                  <a:cubicBezTo>
                    <a:pt x="1482" y="1226"/>
                    <a:pt x="1571" y="981"/>
                    <a:pt x="1638" y="836"/>
                  </a:cubicBezTo>
                  <a:cubicBezTo>
                    <a:pt x="1526" y="747"/>
                    <a:pt x="1404" y="669"/>
                    <a:pt x="1293" y="591"/>
                  </a:cubicBezTo>
                  <a:cubicBezTo>
                    <a:pt x="1125" y="480"/>
                    <a:pt x="936" y="391"/>
                    <a:pt x="780" y="268"/>
                  </a:cubicBezTo>
                  <a:cubicBezTo>
                    <a:pt x="669" y="190"/>
                    <a:pt x="569" y="101"/>
                    <a:pt x="468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6"/>
            <p:cNvSpPr/>
            <p:nvPr/>
          </p:nvSpPr>
          <p:spPr>
            <a:xfrm>
              <a:off x="7530195" y="826401"/>
              <a:ext cx="474072" cy="246414"/>
            </a:xfrm>
            <a:custGeom>
              <a:avLst/>
              <a:gdLst/>
              <a:ahLst/>
              <a:cxnLst/>
              <a:rect l="l" t="t" r="r" b="b"/>
              <a:pathLst>
                <a:path w="8455" h="4190" extrusionOk="0">
                  <a:moveTo>
                    <a:pt x="7731" y="2641"/>
                  </a:moveTo>
                  <a:lnTo>
                    <a:pt x="5815" y="2708"/>
                  </a:lnTo>
                  <a:lnTo>
                    <a:pt x="3743" y="1"/>
                  </a:lnTo>
                  <a:lnTo>
                    <a:pt x="0" y="3008"/>
                  </a:lnTo>
                  <a:lnTo>
                    <a:pt x="1716" y="3744"/>
                  </a:lnTo>
                  <a:lnTo>
                    <a:pt x="3387" y="1995"/>
                  </a:lnTo>
                  <a:lnTo>
                    <a:pt x="5325" y="4189"/>
                  </a:lnTo>
                  <a:lnTo>
                    <a:pt x="8455" y="306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6"/>
            <p:cNvSpPr/>
            <p:nvPr/>
          </p:nvSpPr>
          <p:spPr>
            <a:xfrm>
              <a:off x="7601404" y="905030"/>
              <a:ext cx="402863" cy="167785"/>
            </a:xfrm>
            <a:custGeom>
              <a:avLst/>
              <a:gdLst/>
              <a:ahLst/>
              <a:cxnLst/>
              <a:rect l="l" t="t" r="r" b="b"/>
              <a:pathLst>
                <a:path w="7185" h="2853" extrusionOk="0">
                  <a:moveTo>
                    <a:pt x="2206" y="1"/>
                  </a:moveTo>
                  <a:lnTo>
                    <a:pt x="0" y="2206"/>
                  </a:lnTo>
                  <a:lnTo>
                    <a:pt x="446" y="2407"/>
                  </a:lnTo>
                  <a:lnTo>
                    <a:pt x="2117" y="658"/>
                  </a:lnTo>
                  <a:lnTo>
                    <a:pt x="4055" y="2852"/>
                  </a:lnTo>
                  <a:lnTo>
                    <a:pt x="7185" y="1727"/>
                  </a:lnTo>
                  <a:lnTo>
                    <a:pt x="6684" y="1438"/>
                  </a:lnTo>
                  <a:lnTo>
                    <a:pt x="4244" y="2362"/>
                  </a:lnTo>
                  <a:lnTo>
                    <a:pt x="2206" y="1"/>
                  </a:ln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6"/>
            <p:cNvSpPr/>
            <p:nvPr/>
          </p:nvSpPr>
          <p:spPr>
            <a:xfrm>
              <a:off x="7612618" y="1210312"/>
              <a:ext cx="54388" cy="57046"/>
            </a:xfrm>
            <a:custGeom>
              <a:avLst/>
              <a:gdLst/>
              <a:ahLst/>
              <a:cxnLst/>
              <a:rect l="l" t="t" r="r" b="b"/>
              <a:pathLst>
                <a:path w="970" h="970" extrusionOk="0">
                  <a:moveTo>
                    <a:pt x="970" y="490"/>
                  </a:moveTo>
                  <a:cubicBezTo>
                    <a:pt x="970" y="758"/>
                    <a:pt x="758" y="969"/>
                    <a:pt x="480" y="969"/>
                  </a:cubicBezTo>
                  <a:cubicBezTo>
                    <a:pt x="212" y="969"/>
                    <a:pt x="1" y="758"/>
                    <a:pt x="1" y="490"/>
                  </a:cubicBezTo>
                  <a:cubicBezTo>
                    <a:pt x="1" y="212"/>
                    <a:pt x="212" y="0"/>
                    <a:pt x="480" y="0"/>
                  </a:cubicBezTo>
                  <a:cubicBezTo>
                    <a:pt x="758" y="0"/>
                    <a:pt x="970" y="212"/>
                    <a:pt x="970" y="49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6"/>
            <p:cNvSpPr/>
            <p:nvPr/>
          </p:nvSpPr>
          <p:spPr>
            <a:xfrm>
              <a:off x="7526438" y="772061"/>
              <a:ext cx="257361" cy="236534"/>
            </a:xfrm>
            <a:custGeom>
              <a:avLst/>
              <a:gdLst/>
              <a:ahLst/>
              <a:cxnLst/>
              <a:rect l="l" t="t" r="r" b="b"/>
              <a:pathLst>
                <a:path w="4590" h="4022" extrusionOk="0">
                  <a:moveTo>
                    <a:pt x="3988" y="0"/>
                  </a:moveTo>
                  <a:lnTo>
                    <a:pt x="0" y="3843"/>
                  </a:lnTo>
                  <a:lnTo>
                    <a:pt x="279" y="4022"/>
                  </a:lnTo>
                  <a:lnTo>
                    <a:pt x="4590" y="70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6"/>
            <p:cNvSpPr/>
            <p:nvPr/>
          </p:nvSpPr>
          <p:spPr>
            <a:xfrm>
              <a:off x="8396478" y="981659"/>
              <a:ext cx="140567" cy="257529"/>
            </a:xfrm>
            <a:custGeom>
              <a:avLst/>
              <a:gdLst/>
              <a:ahLst/>
              <a:cxnLst/>
              <a:rect l="l" t="t" r="r" b="b"/>
              <a:pathLst>
                <a:path w="2507" h="4379" extrusionOk="0">
                  <a:moveTo>
                    <a:pt x="680" y="2774"/>
                  </a:moveTo>
                  <a:cubicBezTo>
                    <a:pt x="902" y="1972"/>
                    <a:pt x="624" y="1170"/>
                    <a:pt x="468" y="836"/>
                  </a:cubicBezTo>
                  <a:cubicBezTo>
                    <a:pt x="590" y="747"/>
                    <a:pt x="702" y="669"/>
                    <a:pt x="813" y="591"/>
                  </a:cubicBezTo>
                  <a:cubicBezTo>
                    <a:pt x="980" y="480"/>
                    <a:pt x="1170" y="391"/>
                    <a:pt x="1326" y="268"/>
                  </a:cubicBezTo>
                  <a:cubicBezTo>
                    <a:pt x="1437" y="190"/>
                    <a:pt x="1537" y="101"/>
                    <a:pt x="1638" y="1"/>
                  </a:cubicBezTo>
                  <a:cubicBezTo>
                    <a:pt x="2295" y="636"/>
                    <a:pt x="2506" y="1761"/>
                    <a:pt x="2083" y="2830"/>
                  </a:cubicBezTo>
                  <a:cubicBezTo>
                    <a:pt x="1615" y="4011"/>
                    <a:pt x="312" y="4378"/>
                    <a:pt x="312" y="4378"/>
                  </a:cubicBezTo>
                  <a:lnTo>
                    <a:pt x="0" y="4100"/>
                  </a:lnTo>
                  <a:cubicBezTo>
                    <a:pt x="0" y="4100"/>
                    <a:pt x="379" y="3822"/>
                    <a:pt x="680" y="277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6"/>
            <p:cNvSpPr/>
            <p:nvPr/>
          </p:nvSpPr>
          <p:spPr>
            <a:xfrm>
              <a:off x="8422663" y="981659"/>
              <a:ext cx="91899" cy="89156"/>
            </a:xfrm>
            <a:custGeom>
              <a:avLst/>
              <a:gdLst/>
              <a:ahLst/>
              <a:cxnLst/>
              <a:rect l="l" t="t" r="r" b="b"/>
              <a:pathLst>
                <a:path w="1639" h="1516" extrusionOk="0">
                  <a:moveTo>
                    <a:pt x="1171" y="1"/>
                  </a:moveTo>
                  <a:cubicBezTo>
                    <a:pt x="1070" y="101"/>
                    <a:pt x="970" y="190"/>
                    <a:pt x="859" y="268"/>
                  </a:cubicBezTo>
                  <a:cubicBezTo>
                    <a:pt x="703" y="391"/>
                    <a:pt x="513" y="480"/>
                    <a:pt x="346" y="591"/>
                  </a:cubicBezTo>
                  <a:cubicBezTo>
                    <a:pt x="235" y="669"/>
                    <a:pt x="123" y="747"/>
                    <a:pt x="1" y="836"/>
                  </a:cubicBezTo>
                  <a:cubicBezTo>
                    <a:pt x="68" y="981"/>
                    <a:pt x="157" y="1226"/>
                    <a:pt x="224" y="1516"/>
                  </a:cubicBezTo>
                  <a:cubicBezTo>
                    <a:pt x="357" y="1493"/>
                    <a:pt x="1471" y="1115"/>
                    <a:pt x="1638" y="714"/>
                  </a:cubicBezTo>
                  <a:cubicBezTo>
                    <a:pt x="1527" y="435"/>
                    <a:pt x="1371" y="201"/>
                    <a:pt x="1171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6"/>
            <p:cNvSpPr/>
            <p:nvPr/>
          </p:nvSpPr>
          <p:spPr>
            <a:xfrm>
              <a:off x="8036732" y="826401"/>
              <a:ext cx="474072" cy="246414"/>
            </a:xfrm>
            <a:custGeom>
              <a:avLst/>
              <a:gdLst/>
              <a:ahLst/>
              <a:cxnLst/>
              <a:rect l="l" t="t" r="r" b="b"/>
              <a:pathLst>
                <a:path w="8455" h="4190" extrusionOk="0">
                  <a:moveTo>
                    <a:pt x="724" y="2641"/>
                  </a:moveTo>
                  <a:lnTo>
                    <a:pt x="2640" y="2708"/>
                  </a:lnTo>
                  <a:lnTo>
                    <a:pt x="4712" y="1"/>
                  </a:lnTo>
                  <a:lnTo>
                    <a:pt x="8455" y="3008"/>
                  </a:lnTo>
                  <a:lnTo>
                    <a:pt x="6739" y="3744"/>
                  </a:lnTo>
                  <a:lnTo>
                    <a:pt x="5068" y="1995"/>
                  </a:lnTo>
                  <a:lnTo>
                    <a:pt x="3130" y="4189"/>
                  </a:lnTo>
                  <a:lnTo>
                    <a:pt x="0" y="306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6"/>
            <p:cNvSpPr/>
            <p:nvPr/>
          </p:nvSpPr>
          <p:spPr>
            <a:xfrm>
              <a:off x="8036732" y="905030"/>
              <a:ext cx="402863" cy="167785"/>
            </a:xfrm>
            <a:custGeom>
              <a:avLst/>
              <a:gdLst/>
              <a:ahLst/>
              <a:cxnLst/>
              <a:rect l="l" t="t" r="r" b="b"/>
              <a:pathLst>
                <a:path w="7185" h="2853" extrusionOk="0">
                  <a:moveTo>
                    <a:pt x="4979" y="1"/>
                  </a:moveTo>
                  <a:lnTo>
                    <a:pt x="2941" y="2362"/>
                  </a:lnTo>
                  <a:lnTo>
                    <a:pt x="501" y="1438"/>
                  </a:lnTo>
                  <a:lnTo>
                    <a:pt x="0" y="1727"/>
                  </a:lnTo>
                  <a:lnTo>
                    <a:pt x="3130" y="2852"/>
                  </a:lnTo>
                  <a:lnTo>
                    <a:pt x="5068" y="658"/>
                  </a:lnTo>
                  <a:lnTo>
                    <a:pt x="6739" y="2407"/>
                  </a:lnTo>
                  <a:lnTo>
                    <a:pt x="7185" y="2206"/>
                  </a:lnTo>
                  <a:lnTo>
                    <a:pt x="4979" y="1"/>
                  </a:ln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6"/>
            <p:cNvSpPr/>
            <p:nvPr/>
          </p:nvSpPr>
          <p:spPr>
            <a:xfrm>
              <a:off x="8373994" y="1210312"/>
              <a:ext cx="55005" cy="57046"/>
            </a:xfrm>
            <a:custGeom>
              <a:avLst/>
              <a:gdLst/>
              <a:ahLst/>
              <a:cxnLst/>
              <a:rect l="l" t="t" r="r" b="b"/>
              <a:pathLst>
                <a:path w="981" h="970" extrusionOk="0">
                  <a:moveTo>
                    <a:pt x="0" y="490"/>
                  </a:moveTo>
                  <a:cubicBezTo>
                    <a:pt x="0" y="758"/>
                    <a:pt x="212" y="969"/>
                    <a:pt x="490" y="969"/>
                  </a:cubicBezTo>
                  <a:cubicBezTo>
                    <a:pt x="758" y="969"/>
                    <a:pt x="980" y="758"/>
                    <a:pt x="980" y="490"/>
                  </a:cubicBezTo>
                  <a:cubicBezTo>
                    <a:pt x="980" y="212"/>
                    <a:pt x="758" y="0"/>
                    <a:pt x="490" y="0"/>
                  </a:cubicBezTo>
                  <a:cubicBezTo>
                    <a:pt x="212" y="0"/>
                    <a:pt x="0" y="212"/>
                    <a:pt x="0" y="49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6"/>
            <p:cNvSpPr/>
            <p:nvPr/>
          </p:nvSpPr>
          <p:spPr>
            <a:xfrm>
              <a:off x="8257817" y="772061"/>
              <a:ext cx="256745" cy="236534"/>
            </a:xfrm>
            <a:custGeom>
              <a:avLst/>
              <a:gdLst/>
              <a:ahLst/>
              <a:cxnLst/>
              <a:rect l="l" t="t" r="r" b="b"/>
              <a:pathLst>
                <a:path w="4579" h="4022" extrusionOk="0">
                  <a:moveTo>
                    <a:pt x="591" y="0"/>
                  </a:moveTo>
                  <a:lnTo>
                    <a:pt x="4578" y="3843"/>
                  </a:lnTo>
                  <a:lnTo>
                    <a:pt x="4300" y="4022"/>
                  </a:lnTo>
                  <a:lnTo>
                    <a:pt x="0" y="70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6"/>
            <p:cNvSpPr/>
            <p:nvPr/>
          </p:nvSpPr>
          <p:spPr>
            <a:xfrm>
              <a:off x="7343425" y="967251"/>
              <a:ext cx="184302" cy="336805"/>
            </a:xfrm>
            <a:custGeom>
              <a:avLst/>
              <a:gdLst/>
              <a:ahLst/>
              <a:cxnLst/>
              <a:rect l="l" t="t" r="r" b="b"/>
              <a:pathLst>
                <a:path w="3287" h="5727" extrusionOk="0">
                  <a:moveTo>
                    <a:pt x="2396" y="3621"/>
                  </a:moveTo>
                  <a:cubicBezTo>
                    <a:pt x="2106" y="2585"/>
                    <a:pt x="2474" y="1538"/>
                    <a:pt x="2674" y="1092"/>
                  </a:cubicBezTo>
                  <a:cubicBezTo>
                    <a:pt x="2518" y="981"/>
                    <a:pt x="2373" y="870"/>
                    <a:pt x="2217" y="769"/>
                  </a:cubicBezTo>
                  <a:cubicBezTo>
                    <a:pt x="1995" y="625"/>
                    <a:pt x="1761" y="502"/>
                    <a:pt x="1549" y="335"/>
                  </a:cubicBezTo>
                  <a:cubicBezTo>
                    <a:pt x="1415" y="235"/>
                    <a:pt x="1271" y="123"/>
                    <a:pt x="1137" y="1"/>
                  </a:cubicBezTo>
                  <a:cubicBezTo>
                    <a:pt x="279" y="825"/>
                    <a:pt x="1" y="2307"/>
                    <a:pt x="558" y="3699"/>
                  </a:cubicBezTo>
                  <a:cubicBezTo>
                    <a:pt x="1181" y="5258"/>
                    <a:pt x="2886" y="5726"/>
                    <a:pt x="2886" y="5726"/>
                  </a:cubicBezTo>
                  <a:lnTo>
                    <a:pt x="3287" y="5359"/>
                  </a:lnTo>
                  <a:cubicBezTo>
                    <a:pt x="3287" y="5359"/>
                    <a:pt x="2797" y="5002"/>
                    <a:pt x="2396" y="362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6"/>
            <p:cNvSpPr/>
            <p:nvPr/>
          </p:nvSpPr>
          <p:spPr>
            <a:xfrm>
              <a:off x="7372806" y="967251"/>
              <a:ext cx="120607" cy="116032"/>
            </a:xfrm>
            <a:custGeom>
              <a:avLst/>
              <a:gdLst/>
              <a:ahLst/>
              <a:cxnLst/>
              <a:rect l="l" t="t" r="r" b="b"/>
              <a:pathLst>
                <a:path w="2151" h="1973" extrusionOk="0">
                  <a:moveTo>
                    <a:pt x="613" y="1"/>
                  </a:moveTo>
                  <a:cubicBezTo>
                    <a:pt x="357" y="246"/>
                    <a:pt x="145" y="569"/>
                    <a:pt x="0" y="925"/>
                  </a:cubicBezTo>
                  <a:cubicBezTo>
                    <a:pt x="234" y="1460"/>
                    <a:pt x="1682" y="1950"/>
                    <a:pt x="1860" y="1972"/>
                  </a:cubicBezTo>
                  <a:cubicBezTo>
                    <a:pt x="1938" y="1605"/>
                    <a:pt x="2061" y="1282"/>
                    <a:pt x="2150" y="1092"/>
                  </a:cubicBezTo>
                  <a:cubicBezTo>
                    <a:pt x="1994" y="981"/>
                    <a:pt x="1849" y="870"/>
                    <a:pt x="1693" y="769"/>
                  </a:cubicBezTo>
                  <a:cubicBezTo>
                    <a:pt x="1471" y="625"/>
                    <a:pt x="1237" y="502"/>
                    <a:pt x="1025" y="335"/>
                  </a:cubicBezTo>
                  <a:cubicBezTo>
                    <a:pt x="891" y="235"/>
                    <a:pt x="747" y="123"/>
                    <a:pt x="613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6"/>
            <p:cNvSpPr/>
            <p:nvPr/>
          </p:nvSpPr>
          <p:spPr>
            <a:xfrm>
              <a:off x="7377796" y="763533"/>
              <a:ext cx="621480" cy="323043"/>
            </a:xfrm>
            <a:custGeom>
              <a:avLst/>
              <a:gdLst/>
              <a:ahLst/>
              <a:cxnLst/>
              <a:rect l="l" t="t" r="r" b="b"/>
              <a:pathLst>
                <a:path w="11084" h="5493" extrusionOk="0">
                  <a:moveTo>
                    <a:pt x="10137" y="3465"/>
                  </a:moveTo>
                  <a:lnTo>
                    <a:pt x="7631" y="3543"/>
                  </a:lnTo>
                  <a:lnTo>
                    <a:pt x="4913" y="1"/>
                  </a:lnTo>
                  <a:lnTo>
                    <a:pt x="0" y="3933"/>
                  </a:lnTo>
                  <a:lnTo>
                    <a:pt x="2250" y="4902"/>
                  </a:lnTo>
                  <a:lnTo>
                    <a:pt x="4445" y="2607"/>
                  </a:lnTo>
                  <a:lnTo>
                    <a:pt x="6985" y="5492"/>
                  </a:lnTo>
                  <a:lnTo>
                    <a:pt x="11084" y="401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6"/>
            <p:cNvSpPr/>
            <p:nvPr/>
          </p:nvSpPr>
          <p:spPr>
            <a:xfrm>
              <a:off x="7470872" y="866392"/>
              <a:ext cx="528404" cy="220185"/>
            </a:xfrm>
            <a:custGeom>
              <a:avLst/>
              <a:gdLst/>
              <a:ahLst/>
              <a:cxnLst/>
              <a:rect l="l" t="t" r="r" b="b"/>
              <a:pathLst>
                <a:path w="9424" h="3744" extrusionOk="0">
                  <a:moveTo>
                    <a:pt x="2907" y="0"/>
                  </a:moveTo>
                  <a:lnTo>
                    <a:pt x="0" y="2897"/>
                  </a:lnTo>
                  <a:lnTo>
                    <a:pt x="590" y="3153"/>
                  </a:lnTo>
                  <a:lnTo>
                    <a:pt x="2785" y="858"/>
                  </a:lnTo>
                  <a:lnTo>
                    <a:pt x="5325" y="3743"/>
                  </a:lnTo>
                  <a:lnTo>
                    <a:pt x="9424" y="2262"/>
                  </a:lnTo>
                  <a:lnTo>
                    <a:pt x="8778" y="1883"/>
                  </a:lnTo>
                  <a:lnTo>
                    <a:pt x="5581" y="3097"/>
                  </a:lnTo>
                  <a:lnTo>
                    <a:pt x="2907" y="0"/>
                  </a:ln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6"/>
            <p:cNvSpPr/>
            <p:nvPr/>
          </p:nvSpPr>
          <p:spPr>
            <a:xfrm>
              <a:off x="7485843" y="1266005"/>
              <a:ext cx="71882" cy="75394"/>
            </a:xfrm>
            <a:custGeom>
              <a:avLst/>
              <a:gdLst/>
              <a:ahLst/>
              <a:cxnLst/>
              <a:rect l="l" t="t" r="r" b="b"/>
              <a:pathLst>
                <a:path w="1282" h="1282" extrusionOk="0">
                  <a:moveTo>
                    <a:pt x="1281" y="646"/>
                  </a:moveTo>
                  <a:cubicBezTo>
                    <a:pt x="1281" y="1003"/>
                    <a:pt x="992" y="1281"/>
                    <a:pt x="635" y="1281"/>
                  </a:cubicBezTo>
                  <a:cubicBezTo>
                    <a:pt x="279" y="1281"/>
                    <a:pt x="0" y="1003"/>
                    <a:pt x="0" y="646"/>
                  </a:cubicBezTo>
                  <a:cubicBezTo>
                    <a:pt x="0" y="290"/>
                    <a:pt x="279" y="0"/>
                    <a:pt x="635" y="0"/>
                  </a:cubicBezTo>
                  <a:cubicBezTo>
                    <a:pt x="992" y="0"/>
                    <a:pt x="1281" y="290"/>
                    <a:pt x="1281" y="64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6"/>
            <p:cNvSpPr/>
            <p:nvPr/>
          </p:nvSpPr>
          <p:spPr>
            <a:xfrm>
              <a:off x="7372806" y="692138"/>
              <a:ext cx="337317" cy="309929"/>
            </a:xfrm>
            <a:custGeom>
              <a:avLst/>
              <a:gdLst/>
              <a:ahLst/>
              <a:cxnLst/>
              <a:rect l="l" t="t" r="r" b="b"/>
              <a:pathLst>
                <a:path w="6016" h="5270" extrusionOk="0">
                  <a:moveTo>
                    <a:pt x="5224" y="0"/>
                  </a:moveTo>
                  <a:lnTo>
                    <a:pt x="0" y="5046"/>
                  </a:lnTo>
                  <a:lnTo>
                    <a:pt x="379" y="5269"/>
                  </a:lnTo>
                  <a:lnTo>
                    <a:pt x="6015" y="92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8513272" y="967251"/>
              <a:ext cx="184302" cy="336805"/>
            </a:xfrm>
            <a:custGeom>
              <a:avLst/>
              <a:gdLst/>
              <a:ahLst/>
              <a:cxnLst/>
              <a:rect l="l" t="t" r="r" b="b"/>
              <a:pathLst>
                <a:path w="3287" h="5727" extrusionOk="0">
                  <a:moveTo>
                    <a:pt x="891" y="3621"/>
                  </a:moveTo>
                  <a:cubicBezTo>
                    <a:pt x="1192" y="2585"/>
                    <a:pt x="813" y="1538"/>
                    <a:pt x="624" y="1092"/>
                  </a:cubicBezTo>
                  <a:cubicBezTo>
                    <a:pt x="769" y="981"/>
                    <a:pt x="914" y="870"/>
                    <a:pt x="1069" y="769"/>
                  </a:cubicBezTo>
                  <a:cubicBezTo>
                    <a:pt x="1292" y="625"/>
                    <a:pt x="1526" y="502"/>
                    <a:pt x="1738" y="335"/>
                  </a:cubicBezTo>
                  <a:cubicBezTo>
                    <a:pt x="1883" y="235"/>
                    <a:pt x="2016" y="123"/>
                    <a:pt x="2150" y="1"/>
                  </a:cubicBezTo>
                  <a:cubicBezTo>
                    <a:pt x="3008" y="825"/>
                    <a:pt x="3286" y="2307"/>
                    <a:pt x="2729" y="3699"/>
                  </a:cubicBezTo>
                  <a:cubicBezTo>
                    <a:pt x="2117" y="5258"/>
                    <a:pt x="401" y="5726"/>
                    <a:pt x="401" y="5726"/>
                  </a:cubicBezTo>
                  <a:lnTo>
                    <a:pt x="0" y="5359"/>
                  </a:lnTo>
                  <a:cubicBezTo>
                    <a:pt x="0" y="5359"/>
                    <a:pt x="501" y="5002"/>
                    <a:pt x="891" y="362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8548204" y="967251"/>
              <a:ext cx="119990" cy="116032"/>
            </a:xfrm>
            <a:custGeom>
              <a:avLst/>
              <a:gdLst/>
              <a:ahLst/>
              <a:cxnLst/>
              <a:rect l="l" t="t" r="r" b="b"/>
              <a:pathLst>
                <a:path w="2140" h="1973" extrusionOk="0">
                  <a:moveTo>
                    <a:pt x="1527" y="1"/>
                  </a:moveTo>
                  <a:cubicBezTo>
                    <a:pt x="1393" y="123"/>
                    <a:pt x="1260" y="235"/>
                    <a:pt x="1115" y="335"/>
                  </a:cubicBezTo>
                  <a:cubicBezTo>
                    <a:pt x="903" y="502"/>
                    <a:pt x="669" y="625"/>
                    <a:pt x="446" y="769"/>
                  </a:cubicBezTo>
                  <a:cubicBezTo>
                    <a:pt x="291" y="870"/>
                    <a:pt x="146" y="981"/>
                    <a:pt x="1" y="1092"/>
                  </a:cubicBezTo>
                  <a:cubicBezTo>
                    <a:pt x="79" y="1282"/>
                    <a:pt x="201" y="1605"/>
                    <a:pt x="279" y="1972"/>
                  </a:cubicBezTo>
                  <a:cubicBezTo>
                    <a:pt x="458" y="1950"/>
                    <a:pt x="1906" y="1460"/>
                    <a:pt x="2140" y="925"/>
                  </a:cubicBezTo>
                  <a:cubicBezTo>
                    <a:pt x="1995" y="569"/>
                    <a:pt x="1794" y="246"/>
                    <a:pt x="1527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8041722" y="763533"/>
              <a:ext cx="621480" cy="323043"/>
            </a:xfrm>
            <a:custGeom>
              <a:avLst/>
              <a:gdLst/>
              <a:ahLst/>
              <a:cxnLst/>
              <a:rect l="l" t="t" r="r" b="b"/>
              <a:pathLst>
                <a:path w="11084" h="5493" extrusionOk="0">
                  <a:moveTo>
                    <a:pt x="947" y="3465"/>
                  </a:moveTo>
                  <a:lnTo>
                    <a:pt x="3453" y="3543"/>
                  </a:lnTo>
                  <a:lnTo>
                    <a:pt x="6171" y="1"/>
                  </a:lnTo>
                  <a:lnTo>
                    <a:pt x="11083" y="3933"/>
                  </a:lnTo>
                  <a:lnTo>
                    <a:pt x="8833" y="4902"/>
                  </a:lnTo>
                  <a:lnTo>
                    <a:pt x="6639" y="2607"/>
                  </a:lnTo>
                  <a:lnTo>
                    <a:pt x="4110" y="5492"/>
                  </a:lnTo>
                  <a:lnTo>
                    <a:pt x="0" y="401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8041722" y="866392"/>
              <a:ext cx="528404" cy="220185"/>
            </a:xfrm>
            <a:custGeom>
              <a:avLst/>
              <a:gdLst/>
              <a:ahLst/>
              <a:cxnLst/>
              <a:rect l="l" t="t" r="r" b="b"/>
              <a:pathLst>
                <a:path w="9424" h="3744" extrusionOk="0">
                  <a:moveTo>
                    <a:pt x="6516" y="0"/>
                  </a:moveTo>
                  <a:lnTo>
                    <a:pt x="3854" y="3097"/>
                  </a:lnTo>
                  <a:lnTo>
                    <a:pt x="657" y="1883"/>
                  </a:lnTo>
                  <a:lnTo>
                    <a:pt x="0" y="2262"/>
                  </a:lnTo>
                  <a:lnTo>
                    <a:pt x="4110" y="3743"/>
                  </a:lnTo>
                  <a:lnTo>
                    <a:pt x="6639" y="858"/>
                  </a:lnTo>
                  <a:lnTo>
                    <a:pt x="8833" y="3153"/>
                  </a:lnTo>
                  <a:lnTo>
                    <a:pt x="9424" y="2897"/>
                  </a:lnTo>
                  <a:lnTo>
                    <a:pt x="6516" y="0"/>
                  </a:ln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8483275" y="1266005"/>
              <a:ext cx="72499" cy="75394"/>
            </a:xfrm>
            <a:custGeom>
              <a:avLst/>
              <a:gdLst/>
              <a:ahLst/>
              <a:cxnLst/>
              <a:rect l="l" t="t" r="r" b="b"/>
              <a:pathLst>
                <a:path w="1293" h="1282" extrusionOk="0">
                  <a:moveTo>
                    <a:pt x="0" y="646"/>
                  </a:moveTo>
                  <a:cubicBezTo>
                    <a:pt x="0" y="1003"/>
                    <a:pt x="290" y="1281"/>
                    <a:pt x="647" y="1281"/>
                  </a:cubicBezTo>
                  <a:cubicBezTo>
                    <a:pt x="1003" y="1281"/>
                    <a:pt x="1293" y="1003"/>
                    <a:pt x="1293" y="646"/>
                  </a:cubicBezTo>
                  <a:cubicBezTo>
                    <a:pt x="1293" y="290"/>
                    <a:pt x="1003" y="0"/>
                    <a:pt x="647" y="0"/>
                  </a:cubicBezTo>
                  <a:cubicBezTo>
                    <a:pt x="290" y="0"/>
                    <a:pt x="0" y="290"/>
                    <a:pt x="0" y="64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8330876" y="692138"/>
              <a:ext cx="337317" cy="309929"/>
            </a:xfrm>
            <a:custGeom>
              <a:avLst/>
              <a:gdLst/>
              <a:ahLst/>
              <a:cxnLst/>
              <a:rect l="l" t="t" r="r" b="b"/>
              <a:pathLst>
                <a:path w="6016" h="5270" extrusionOk="0">
                  <a:moveTo>
                    <a:pt x="791" y="0"/>
                  </a:moveTo>
                  <a:lnTo>
                    <a:pt x="6016" y="5046"/>
                  </a:lnTo>
                  <a:lnTo>
                    <a:pt x="5648" y="5269"/>
                  </a:lnTo>
                  <a:lnTo>
                    <a:pt x="1" y="92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7790024" y="810052"/>
              <a:ext cx="460951" cy="211657"/>
            </a:xfrm>
            <a:custGeom>
              <a:avLst/>
              <a:gdLst/>
              <a:ahLst/>
              <a:cxnLst/>
              <a:rect l="l" t="t" r="r" b="b"/>
              <a:pathLst>
                <a:path w="8221" h="3599" extrusionOk="0">
                  <a:moveTo>
                    <a:pt x="11" y="0"/>
                  </a:moveTo>
                  <a:cubicBezTo>
                    <a:pt x="0" y="279"/>
                    <a:pt x="11" y="502"/>
                    <a:pt x="34" y="635"/>
                  </a:cubicBezTo>
                  <a:cubicBezTo>
                    <a:pt x="145" y="1215"/>
                    <a:pt x="1693" y="3086"/>
                    <a:pt x="1983" y="3264"/>
                  </a:cubicBezTo>
                  <a:cubicBezTo>
                    <a:pt x="2272" y="3442"/>
                    <a:pt x="2997" y="3598"/>
                    <a:pt x="4110" y="3598"/>
                  </a:cubicBezTo>
                  <a:cubicBezTo>
                    <a:pt x="5224" y="3598"/>
                    <a:pt x="5948" y="3442"/>
                    <a:pt x="6238" y="3264"/>
                  </a:cubicBezTo>
                  <a:cubicBezTo>
                    <a:pt x="6539" y="3086"/>
                    <a:pt x="8076" y="1215"/>
                    <a:pt x="8187" y="635"/>
                  </a:cubicBezTo>
                  <a:cubicBezTo>
                    <a:pt x="8210" y="502"/>
                    <a:pt x="8221" y="279"/>
                    <a:pt x="821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7785650" y="328575"/>
              <a:ext cx="469698" cy="579808"/>
            </a:xfrm>
            <a:custGeom>
              <a:avLst/>
              <a:gdLst/>
              <a:ahLst/>
              <a:cxnLst/>
              <a:rect l="l" t="t" r="r" b="b"/>
              <a:pathLst>
                <a:path w="8377" h="9859" extrusionOk="0">
                  <a:moveTo>
                    <a:pt x="4957" y="502"/>
                  </a:moveTo>
                  <a:cubicBezTo>
                    <a:pt x="4567" y="0"/>
                    <a:pt x="3810" y="0"/>
                    <a:pt x="3420" y="502"/>
                  </a:cubicBezTo>
                  <a:cubicBezTo>
                    <a:pt x="3008" y="1025"/>
                    <a:pt x="2451" y="1816"/>
                    <a:pt x="1749" y="3019"/>
                  </a:cubicBezTo>
                  <a:cubicBezTo>
                    <a:pt x="156" y="5715"/>
                    <a:pt x="0" y="8232"/>
                    <a:pt x="112" y="8822"/>
                  </a:cubicBezTo>
                  <a:cubicBezTo>
                    <a:pt x="112" y="8834"/>
                    <a:pt x="123" y="8856"/>
                    <a:pt x="134" y="8867"/>
                  </a:cubicBezTo>
                  <a:cubicBezTo>
                    <a:pt x="1337" y="9502"/>
                    <a:pt x="2718" y="9858"/>
                    <a:pt x="4188" y="9858"/>
                  </a:cubicBezTo>
                  <a:cubicBezTo>
                    <a:pt x="5659" y="9858"/>
                    <a:pt x="7040" y="9502"/>
                    <a:pt x="8254" y="8867"/>
                  </a:cubicBezTo>
                  <a:cubicBezTo>
                    <a:pt x="8254" y="8856"/>
                    <a:pt x="8265" y="8834"/>
                    <a:pt x="8265" y="8822"/>
                  </a:cubicBezTo>
                  <a:cubicBezTo>
                    <a:pt x="8377" y="8232"/>
                    <a:pt x="8221" y="5715"/>
                    <a:pt x="6639" y="3019"/>
                  </a:cubicBezTo>
                  <a:cubicBezTo>
                    <a:pt x="5926" y="1816"/>
                    <a:pt x="5369" y="1025"/>
                    <a:pt x="4957" y="50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7948646" y="382268"/>
              <a:ext cx="143707" cy="28876"/>
            </a:xfrm>
            <a:custGeom>
              <a:avLst/>
              <a:gdLst/>
              <a:ahLst/>
              <a:cxnLst/>
              <a:rect l="l" t="t" r="r" b="b"/>
              <a:pathLst>
                <a:path w="2563" h="491" extrusionOk="0">
                  <a:moveTo>
                    <a:pt x="1281" y="491"/>
                  </a:moveTo>
                  <a:cubicBezTo>
                    <a:pt x="1716" y="491"/>
                    <a:pt x="2150" y="413"/>
                    <a:pt x="2562" y="290"/>
                  </a:cubicBezTo>
                  <a:cubicBezTo>
                    <a:pt x="2496" y="190"/>
                    <a:pt x="2429" y="90"/>
                    <a:pt x="2362" y="1"/>
                  </a:cubicBezTo>
                  <a:cubicBezTo>
                    <a:pt x="2306" y="23"/>
                    <a:pt x="2251" y="34"/>
                    <a:pt x="2195" y="45"/>
                  </a:cubicBezTo>
                  <a:cubicBezTo>
                    <a:pt x="2161" y="56"/>
                    <a:pt x="2128" y="56"/>
                    <a:pt x="2106" y="67"/>
                  </a:cubicBezTo>
                  <a:cubicBezTo>
                    <a:pt x="1950" y="179"/>
                    <a:pt x="1749" y="246"/>
                    <a:pt x="1515" y="246"/>
                  </a:cubicBezTo>
                  <a:cubicBezTo>
                    <a:pt x="1371" y="246"/>
                    <a:pt x="1248" y="223"/>
                    <a:pt x="1137" y="179"/>
                  </a:cubicBezTo>
                  <a:cubicBezTo>
                    <a:pt x="992" y="168"/>
                    <a:pt x="858" y="157"/>
                    <a:pt x="1047" y="145"/>
                  </a:cubicBezTo>
                  <a:cubicBezTo>
                    <a:pt x="981" y="157"/>
                    <a:pt x="914" y="157"/>
                    <a:pt x="847" y="157"/>
                  </a:cubicBezTo>
                  <a:cubicBezTo>
                    <a:pt x="669" y="145"/>
                    <a:pt x="502" y="123"/>
                    <a:pt x="335" y="79"/>
                  </a:cubicBezTo>
                  <a:cubicBezTo>
                    <a:pt x="279" y="67"/>
                    <a:pt x="223" y="56"/>
                    <a:pt x="179" y="34"/>
                  </a:cubicBezTo>
                  <a:cubicBezTo>
                    <a:pt x="123" y="112"/>
                    <a:pt x="56" y="201"/>
                    <a:pt x="0" y="290"/>
                  </a:cubicBezTo>
                  <a:cubicBezTo>
                    <a:pt x="413" y="413"/>
                    <a:pt x="847" y="491"/>
                    <a:pt x="1281" y="49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6"/>
            <p:cNvSpPr/>
            <p:nvPr/>
          </p:nvSpPr>
          <p:spPr>
            <a:xfrm>
              <a:off x="7956776" y="335926"/>
              <a:ext cx="128064" cy="63456"/>
            </a:xfrm>
            <a:custGeom>
              <a:avLst/>
              <a:gdLst/>
              <a:ahLst/>
              <a:cxnLst/>
              <a:rect l="l" t="t" r="r" b="b"/>
              <a:pathLst>
                <a:path w="2284" h="1079" extrusionOk="0">
                  <a:moveTo>
                    <a:pt x="1136" y="1"/>
                  </a:moveTo>
                  <a:cubicBezTo>
                    <a:pt x="850" y="1"/>
                    <a:pt x="563" y="126"/>
                    <a:pt x="368" y="377"/>
                  </a:cubicBezTo>
                  <a:cubicBezTo>
                    <a:pt x="256" y="521"/>
                    <a:pt x="134" y="688"/>
                    <a:pt x="0" y="878"/>
                  </a:cubicBezTo>
                  <a:cubicBezTo>
                    <a:pt x="368" y="1011"/>
                    <a:pt x="747" y="1078"/>
                    <a:pt x="1136" y="1078"/>
                  </a:cubicBezTo>
                  <a:cubicBezTo>
                    <a:pt x="1526" y="1078"/>
                    <a:pt x="1905" y="1011"/>
                    <a:pt x="2284" y="878"/>
                  </a:cubicBezTo>
                  <a:cubicBezTo>
                    <a:pt x="2139" y="688"/>
                    <a:pt x="2016" y="521"/>
                    <a:pt x="1905" y="377"/>
                  </a:cubicBezTo>
                  <a:cubicBezTo>
                    <a:pt x="1710" y="126"/>
                    <a:pt x="1423" y="1"/>
                    <a:pt x="113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7789351" y="757005"/>
              <a:ext cx="462241" cy="151377"/>
            </a:xfrm>
            <a:custGeom>
              <a:avLst/>
              <a:gdLst/>
              <a:ahLst/>
              <a:cxnLst/>
              <a:rect l="l" t="t" r="r" b="b"/>
              <a:pathLst>
                <a:path w="8244" h="2574" extrusionOk="0">
                  <a:moveTo>
                    <a:pt x="123" y="0"/>
                  </a:moveTo>
                  <a:cubicBezTo>
                    <a:pt x="1" y="746"/>
                    <a:pt x="1" y="1292"/>
                    <a:pt x="46" y="1537"/>
                  </a:cubicBezTo>
                  <a:cubicBezTo>
                    <a:pt x="46" y="1549"/>
                    <a:pt x="57" y="1571"/>
                    <a:pt x="68" y="1582"/>
                  </a:cubicBezTo>
                  <a:cubicBezTo>
                    <a:pt x="1271" y="2217"/>
                    <a:pt x="2652" y="2573"/>
                    <a:pt x="4122" y="2573"/>
                  </a:cubicBezTo>
                  <a:cubicBezTo>
                    <a:pt x="5593" y="2573"/>
                    <a:pt x="6974" y="2217"/>
                    <a:pt x="8188" y="1582"/>
                  </a:cubicBezTo>
                  <a:cubicBezTo>
                    <a:pt x="8188" y="1571"/>
                    <a:pt x="8199" y="1549"/>
                    <a:pt x="8199" y="1537"/>
                  </a:cubicBezTo>
                  <a:cubicBezTo>
                    <a:pt x="8244" y="1292"/>
                    <a:pt x="8244" y="746"/>
                    <a:pt x="8121" y="0"/>
                  </a:cubicBezTo>
                  <a:cubicBezTo>
                    <a:pt x="6929" y="613"/>
                    <a:pt x="5570" y="969"/>
                    <a:pt x="4122" y="969"/>
                  </a:cubicBezTo>
                  <a:cubicBezTo>
                    <a:pt x="2674" y="969"/>
                    <a:pt x="1315" y="613"/>
                    <a:pt x="12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7884333" y="478599"/>
              <a:ext cx="71209" cy="79982"/>
            </a:xfrm>
            <a:custGeom>
              <a:avLst/>
              <a:gdLst/>
              <a:ahLst/>
              <a:cxnLst/>
              <a:rect l="l" t="t" r="r" b="b"/>
              <a:pathLst>
                <a:path w="1270" h="1360" extrusionOk="0">
                  <a:moveTo>
                    <a:pt x="1270" y="1025"/>
                  </a:moveTo>
                  <a:lnTo>
                    <a:pt x="267" y="0"/>
                  </a:lnTo>
                  <a:cubicBezTo>
                    <a:pt x="178" y="145"/>
                    <a:pt x="89" y="290"/>
                    <a:pt x="0" y="446"/>
                  </a:cubicBezTo>
                  <a:lnTo>
                    <a:pt x="1147" y="135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8085401" y="478599"/>
              <a:ext cx="71265" cy="79982"/>
            </a:xfrm>
            <a:custGeom>
              <a:avLst/>
              <a:gdLst/>
              <a:ahLst/>
              <a:cxnLst/>
              <a:rect l="l" t="t" r="r" b="b"/>
              <a:pathLst>
                <a:path w="1271" h="1360" extrusionOk="0">
                  <a:moveTo>
                    <a:pt x="123" y="1359"/>
                  </a:moveTo>
                  <a:lnTo>
                    <a:pt x="1271" y="446"/>
                  </a:lnTo>
                  <a:cubicBezTo>
                    <a:pt x="1182" y="290"/>
                    <a:pt x="1093" y="145"/>
                    <a:pt x="1015" y="0"/>
                  </a:cubicBezTo>
                  <a:lnTo>
                    <a:pt x="1" y="102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8009874" y="681670"/>
              <a:ext cx="21251" cy="340039"/>
            </a:xfrm>
            <a:custGeom>
              <a:avLst/>
              <a:gdLst/>
              <a:ahLst/>
              <a:cxnLst/>
              <a:rect l="l" t="t" r="r" b="b"/>
              <a:pathLst>
                <a:path w="379" h="5782" extrusionOk="0">
                  <a:moveTo>
                    <a:pt x="0" y="0"/>
                  </a:moveTo>
                  <a:lnTo>
                    <a:pt x="0" y="5770"/>
                  </a:lnTo>
                  <a:cubicBezTo>
                    <a:pt x="67" y="5781"/>
                    <a:pt x="123" y="5781"/>
                    <a:pt x="189" y="5781"/>
                  </a:cubicBezTo>
                  <a:cubicBezTo>
                    <a:pt x="256" y="5781"/>
                    <a:pt x="312" y="5781"/>
                    <a:pt x="379" y="5770"/>
                  </a:cubicBezTo>
                  <a:lnTo>
                    <a:pt x="37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7905528" y="478599"/>
              <a:ext cx="229887" cy="241121"/>
            </a:xfrm>
            <a:custGeom>
              <a:avLst/>
              <a:gdLst/>
              <a:ahLst/>
              <a:cxnLst/>
              <a:rect l="l" t="t" r="r" b="b"/>
              <a:pathLst>
                <a:path w="4100" h="4100" extrusionOk="0">
                  <a:moveTo>
                    <a:pt x="2050" y="0"/>
                  </a:moveTo>
                  <a:cubicBezTo>
                    <a:pt x="914" y="0"/>
                    <a:pt x="1" y="913"/>
                    <a:pt x="1" y="2050"/>
                  </a:cubicBezTo>
                  <a:cubicBezTo>
                    <a:pt x="1" y="3186"/>
                    <a:pt x="914" y="4099"/>
                    <a:pt x="2050" y="4099"/>
                  </a:cubicBezTo>
                  <a:cubicBezTo>
                    <a:pt x="3187" y="4099"/>
                    <a:pt x="4100" y="3186"/>
                    <a:pt x="4100" y="2050"/>
                  </a:cubicBezTo>
                  <a:cubicBezTo>
                    <a:pt x="4100" y="913"/>
                    <a:pt x="3187" y="0"/>
                    <a:pt x="20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7911808" y="485127"/>
              <a:ext cx="217383" cy="228006"/>
            </a:xfrm>
            <a:custGeom>
              <a:avLst/>
              <a:gdLst/>
              <a:ahLst/>
              <a:cxnLst/>
              <a:rect l="l" t="t" r="r" b="b"/>
              <a:pathLst>
                <a:path w="3877" h="3877" extrusionOk="0">
                  <a:moveTo>
                    <a:pt x="3877" y="1939"/>
                  </a:moveTo>
                  <a:cubicBezTo>
                    <a:pt x="3877" y="3008"/>
                    <a:pt x="3008" y="3877"/>
                    <a:pt x="1938" y="3877"/>
                  </a:cubicBezTo>
                  <a:cubicBezTo>
                    <a:pt x="869" y="3877"/>
                    <a:pt x="0" y="3008"/>
                    <a:pt x="0" y="1939"/>
                  </a:cubicBezTo>
                  <a:cubicBezTo>
                    <a:pt x="0" y="869"/>
                    <a:pt x="869" y="0"/>
                    <a:pt x="1938" y="0"/>
                  </a:cubicBezTo>
                  <a:cubicBezTo>
                    <a:pt x="3008" y="0"/>
                    <a:pt x="3877" y="869"/>
                    <a:pt x="3877" y="193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7952403" y="527705"/>
              <a:ext cx="136194" cy="142849"/>
            </a:xfrm>
            <a:custGeom>
              <a:avLst/>
              <a:gdLst/>
              <a:ahLst/>
              <a:cxnLst/>
              <a:rect l="l" t="t" r="r" b="b"/>
              <a:pathLst>
                <a:path w="2429" h="2429" extrusionOk="0">
                  <a:moveTo>
                    <a:pt x="2429" y="1215"/>
                  </a:moveTo>
                  <a:cubicBezTo>
                    <a:pt x="2429" y="1883"/>
                    <a:pt x="1883" y="2429"/>
                    <a:pt x="1214" y="2429"/>
                  </a:cubicBezTo>
                  <a:cubicBezTo>
                    <a:pt x="546" y="2429"/>
                    <a:pt x="0" y="1883"/>
                    <a:pt x="0" y="1215"/>
                  </a:cubicBezTo>
                  <a:cubicBezTo>
                    <a:pt x="0" y="546"/>
                    <a:pt x="546" y="1"/>
                    <a:pt x="1214" y="1"/>
                  </a:cubicBezTo>
                  <a:cubicBezTo>
                    <a:pt x="1883" y="1"/>
                    <a:pt x="2429" y="546"/>
                    <a:pt x="2429" y="121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7986101" y="562403"/>
              <a:ext cx="68798" cy="72807"/>
            </a:xfrm>
            <a:custGeom>
              <a:avLst/>
              <a:gdLst/>
              <a:ahLst/>
              <a:cxnLst/>
              <a:rect l="l" t="t" r="r" b="b"/>
              <a:pathLst>
                <a:path w="1227" h="1238" extrusionOk="0">
                  <a:moveTo>
                    <a:pt x="1226" y="625"/>
                  </a:moveTo>
                  <a:cubicBezTo>
                    <a:pt x="1226" y="959"/>
                    <a:pt x="959" y="1237"/>
                    <a:pt x="613" y="1237"/>
                  </a:cubicBezTo>
                  <a:cubicBezTo>
                    <a:pt x="268" y="1237"/>
                    <a:pt x="1" y="959"/>
                    <a:pt x="1" y="625"/>
                  </a:cubicBezTo>
                  <a:cubicBezTo>
                    <a:pt x="1" y="279"/>
                    <a:pt x="268" y="1"/>
                    <a:pt x="613" y="1"/>
                  </a:cubicBezTo>
                  <a:cubicBezTo>
                    <a:pt x="959" y="1"/>
                    <a:pt x="1226" y="279"/>
                    <a:pt x="1226" y="62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9"/>
          <p:cNvSpPr/>
          <p:nvPr/>
        </p:nvSpPr>
        <p:spPr>
          <a:xfrm>
            <a:off x="5617725" y="683976"/>
            <a:ext cx="1341600" cy="13416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9"/>
          <p:cNvSpPr txBox="1">
            <a:spLocks noGrp="1"/>
          </p:cNvSpPr>
          <p:nvPr>
            <p:ph type="title"/>
          </p:nvPr>
        </p:nvSpPr>
        <p:spPr>
          <a:xfrm>
            <a:off x="4291725" y="2181199"/>
            <a:ext cx="3993600" cy="20926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sz="3200" b="1" dirty="0"/>
              <a:t>За какво служи първия ни проект</a:t>
            </a:r>
            <a:r>
              <a:rPr lang="ru-RU" b="1" dirty="0"/>
              <a:t/>
            </a:r>
            <a:br>
              <a:rPr lang="ru-RU" b="1" dirty="0"/>
            </a:br>
            <a:endParaRPr dirty="0">
              <a:solidFill>
                <a:schemeClr val="accent6"/>
              </a:solidFill>
            </a:endParaRPr>
          </a:p>
        </p:txBody>
      </p:sp>
      <p:sp>
        <p:nvSpPr>
          <p:cNvPr id="600" name="Google Shape;600;p39"/>
          <p:cNvSpPr txBox="1">
            <a:spLocks noGrp="1"/>
          </p:cNvSpPr>
          <p:nvPr>
            <p:ph type="title" idx="2"/>
          </p:nvPr>
        </p:nvSpPr>
        <p:spPr>
          <a:xfrm>
            <a:off x="5517675" y="972501"/>
            <a:ext cx="15417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02" name="Google Shape;602;p39"/>
          <p:cNvSpPr/>
          <p:nvPr/>
        </p:nvSpPr>
        <p:spPr>
          <a:xfrm>
            <a:off x="-1114100" y="-994025"/>
            <a:ext cx="2577600" cy="25776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3" name="Google Shape;603;p39"/>
          <p:cNvGrpSpPr/>
          <p:nvPr/>
        </p:nvGrpSpPr>
        <p:grpSpPr>
          <a:xfrm>
            <a:off x="1372352" y="897628"/>
            <a:ext cx="1999504" cy="3469157"/>
            <a:chOff x="838950" y="1315776"/>
            <a:chExt cx="1890248" cy="3279597"/>
          </a:xfrm>
        </p:grpSpPr>
        <p:sp>
          <p:nvSpPr>
            <p:cNvPr id="604" name="Google Shape;604;p39"/>
            <p:cNvSpPr/>
            <p:nvPr/>
          </p:nvSpPr>
          <p:spPr>
            <a:xfrm>
              <a:off x="1812359" y="3915951"/>
              <a:ext cx="503435" cy="652355"/>
            </a:xfrm>
            <a:custGeom>
              <a:avLst/>
              <a:gdLst/>
              <a:ahLst/>
              <a:cxnLst/>
              <a:rect l="l" t="t" r="r" b="b"/>
              <a:pathLst>
                <a:path w="4557" h="5905" extrusionOk="0">
                  <a:moveTo>
                    <a:pt x="1348" y="1"/>
                  </a:moveTo>
                  <a:lnTo>
                    <a:pt x="3097" y="1"/>
                  </a:lnTo>
                  <a:cubicBezTo>
                    <a:pt x="3097" y="1"/>
                    <a:pt x="4556" y="636"/>
                    <a:pt x="4556" y="3053"/>
                  </a:cubicBezTo>
                  <a:cubicBezTo>
                    <a:pt x="4556" y="5459"/>
                    <a:pt x="3019" y="5905"/>
                    <a:pt x="3019" y="5905"/>
                  </a:cubicBezTo>
                  <a:lnTo>
                    <a:pt x="1348" y="5905"/>
                  </a:lnTo>
                  <a:cubicBezTo>
                    <a:pt x="1348" y="5905"/>
                    <a:pt x="0" y="5359"/>
                    <a:pt x="0" y="2741"/>
                  </a:cubicBezTo>
                  <a:cubicBezTo>
                    <a:pt x="0" y="302"/>
                    <a:pt x="1348" y="1"/>
                    <a:pt x="134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1929243" y="2136506"/>
              <a:ext cx="588279" cy="1121211"/>
            </a:xfrm>
            <a:custGeom>
              <a:avLst/>
              <a:gdLst/>
              <a:ahLst/>
              <a:cxnLst/>
              <a:rect l="l" t="t" r="r" b="b"/>
              <a:pathLst>
                <a:path w="5325" h="10149" extrusionOk="0">
                  <a:moveTo>
                    <a:pt x="0" y="324"/>
                  </a:moveTo>
                  <a:cubicBezTo>
                    <a:pt x="0" y="324"/>
                    <a:pt x="1070" y="1"/>
                    <a:pt x="1449" y="1104"/>
                  </a:cubicBezTo>
                  <a:cubicBezTo>
                    <a:pt x="1816" y="2206"/>
                    <a:pt x="1927" y="5793"/>
                    <a:pt x="2206" y="6618"/>
                  </a:cubicBezTo>
                  <a:cubicBezTo>
                    <a:pt x="2484" y="7442"/>
                    <a:pt x="5325" y="9347"/>
                    <a:pt x="5325" y="9347"/>
                  </a:cubicBezTo>
                  <a:lnTo>
                    <a:pt x="4545" y="10149"/>
                  </a:lnTo>
                  <a:cubicBezTo>
                    <a:pt x="4545" y="10149"/>
                    <a:pt x="958" y="7598"/>
                    <a:pt x="802" y="6840"/>
                  </a:cubicBezTo>
                  <a:cubicBezTo>
                    <a:pt x="646" y="6083"/>
                    <a:pt x="0" y="324"/>
                    <a:pt x="0" y="32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1877540" y="2155066"/>
              <a:ext cx="280717" cy="355729"/>
            </a:xfrm>
            <a:custGeom>
              <a:avLst/>
              <a:gdLst/>
              <a:ahLst/>
              <a:cxnLst/>
              <a:rect l="l" t="t" r="r" b="b"/>
              <a:pathLst>
                <a:path w="2541" h="3220" extrusionOk="0">
                  <a:moveTo>
                    <a:pt x="947" y="3219"/>
                  </a:moveTo>
                  <a:lnTo>
                    <a:pt x="2173" y="2696"/>
                  </a:lnTo>
                  <a:cubicBezTo>
                    <a:pt x="2540" y="2595"/>
                    <a:pt x="2240" y="1248"/>
                    <a:pt x="2084" y="858"/>
                  </a:cubicBezTo>
                  <a:cubicBezTo>
                    <a:pt x="1850" y="279"/>
                    <a:pt x="1671" y="111"/>
                    <a:pt x="1404" y="56"/>
                  </a:cubicBezTo>
                  <a:lnTo>
                    <a:pt x="1" y="0"/>
                  </a:lnTo>
                  <a:cubicBezTo>
                    <a:pt x="1" y="0"/>
                    <a:pt x="791" y="1571"/>
                    <a:pt x="947" y="321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1891129" y="1542142"/>
              <a:ext cx="148920" cy="229015"/>
            </a:xfrm>
            <a:custGeom>
              <a:avLst/>
              <a:gdLst/>
              <a:ahLst/>
              <a:cxnLst/>
              <a:rect l="l" t="t" r="r" b="b"/>
              <a:pathLst>
                <a:path w="1348" h="2073" extrusionOk="0">
                  <a:moveTo>
                    <a:pt x="791" y="1"/>
                  </a:moveTo>
                  <a:lnTo>
                    <a:pt x="0" y="34"/>
                  </a:lnTo>
                  <a:lnTo>
                    <a:pt x="112" y="2073"/>
                  </a:lnTo>
                  <a:lnTo>
                    <a:pt x="902" y="2028"/>
                  </a:lnTo>
                  <a:cubicBezTo>
                    <a:pt x="902" y="2028"/>
                    <a:pt x="1348" y="1805"/>
                    <a:pt x="1303" y="981"/>
                  </a:cubicBezTo>
                  <a:cubicBezTo>
                    <a:pt x="1259" y="168"/>
                    <a:pt x="791" y="1"/>
                    <a:pt x="79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981686" y="2143908"/>
              <a:ext cx="1150708" cy="2073726"/>
            </a:xfrm>
            <a:custGeom>
              <a:avLst/>
              <a:gdLst/>
              <a:ahLst/>
              <a:cxnLst/>
              <a:rect l="l" t="t" r="r" b="b"/>
              <a:pathLst>
                <a:path w="10416" h="18771" extrusionOk="0">
                  <a:moveTo>
                    <a:pt x="646" y="3031"/>
                  </a:moveTo>
                  <a:cubicBezTo>
                    <a:pt x="646" y="3031"/>
                    <a:pt x="1404" y="8199"/>
                    <a:pt x="1404" y="10304"/>
                  </a:cubicBezTo>
                  <a:cubicBezTo>
                    <a:pt x="1404" y="12421"/>
                    <a:pt x="969" y="16598"/>
                    <a:pt x="969" y="16598"/>
                  </a:cubicBezTo>
                  <a:cubicBezTo>
                    <a:pt x="969" y="16598"/>
                    <a:pt x="6739" y="18770"/>
                    <a:pt x="9469" y="16286"/>
                  </a:cubicBezTo>
                  <a:cubicBezTo>
                    <a:pt x="9469" y="16286"/>
                    <a:pt x="9246" y="8979"/>
                    <a:pt x="9268" y="7876"/>
                  </a:cubicBezTo>
                  <a:cubicBezTo>
                    <a:pt x="9301" y="6784"/>
                    <a:pt x="10415" y="1917"/>
                    <a:pt x="8622" y="101"/>
                  </a:cubicBezTo>
                  <a:lnTo>
                    <a:pt x="6428" y="1"/>
                  </a:lnTo>
                  <a:lnTo>
                    <a:pt x="3208" y="212"/>
                  </a:lnTo>
                  <a:lnTo>
                    <a:pt x="0" y="925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1028417" y="2395021"/>
              <a:ext cx="289334" cy="1646630"/>
            </a:xfrm>
            <a:custGeom>
              <a:avLst/>
              <a:gdLst/>
              <a:ahLst/>
              <a:cxnLst/>
              <a:rect l="l" t="t" r="r" b="b"/>
              <a:pathLst>
                <a:path w="2619" h="14905" extrusionOk="0">
                  <a:moveTo>
                    <a:pt x="1" y="0"/>
                  </a:moveTo>
                  <a:lnTo>
                    <a:pt x="223" y="758"/>
                  </a:lnTo>
                  <a:cubicBezTo>
                    <a:pt x="223" y="758"/>
                    <a:pt x="981" y="5926"/>
                    <a:pt x="981" y="8031"/>
                  </a:cubicBezTo>
                  <a:cubicBezTo>
                    <a:pt x="981" y="10148"/>
                    <a:pt x="546" y="14325"/>
                    <a:pt x="546" y="14325"/>
                  </a:cubicBezTo>
                  <a:cubicBezTo>
                    <a:pt x="546" y="14325"/>
                    <a:pt x="1270" y="14670"/>
                    <a:pt x="2618" y="14904"/>
                  </a:cubicBezTo>
                  <a:cubicBezTo>
                    <a:pt x="2507" y="13746"/>
                    <a:pt x="2585" y="12587"/>
                    <a:pt x="2551" y="11418"/>
                  </a:cubicBezTo>
                  <a:cubicBezTo>
                    <a:pt x="2518" y="9958"/>
                    <a:pt x="2485" y="7875"/>
                    <a:pt x="2362" y="6416"/>
                  </a:cubicBezTo>
                  <a:cubicBezTo>
                    <a:pt x="2173" y="4177"/>
                    <a:pt x="1694" y="1794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1028417" y="2395021"/>
              <a:ext cx="278287" cy="1068183"/>
            </a:xfrm>
            <a:custGeom>
              <a:avLst/>
              <a:gdLst/>
              <a:ahLst/>
              <a:cxnLst/>
              <a:rect l="l" t="t" r="r" b="b"/>
              <a:pathLst>
                <a:path w="2519" h="9669" extrusionOk="0">
                  <a:moveTo>
                    <a:pt x="1" y="0"/>
                  </a:moveTo>
                  <a:lnTo>
                    <a:pt x="223" y="758"/>
                  </a:lnTo>
                  <a:cubicBezTo>
                    <a:pt x="223" y="758"/>
                    <a:pt x="981" y="5926"/>
                    <a:pt x="981" y="8031"/>
                  </a:cubicBezTo>
                  <a:cubicBezTo>
                    <a:pt x="981" y="8444"/>
                    <a:pt x="959" y="8923"/>
                    <a:pt x="936" y="9435"/>
                  </a:cubicBezTo>
                  <a:cubicBezTo>
                    <a:pt x="1471" y="9524"/>
                    <a:pt x="1983" y="9658"/>
                    <a:pt x="2518" y="9669"/>
                  </a:cubicBezTo>
                  <a:cubicBezTo>
                    <a:pt x="2485" y="8555"/>
                    <a:pt x="2440" y="7352"/>
                    <a:pt x="2362" y="6416"/>
                  </a:cubicBezTo>
                  <a:cubicBezTo>
                    <a:pt x="2173" y="4177"/>
                    <a:pt x="1694" y="179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1088737" y="3709249"/>
              <a:ext cx="229015" cy="332419"/>
            </a:xfrm>
            <a:custGeom>
              <a:avLst/>
              <a:gdLst/>
              <a:ahLst/>
              <a:cxnLst/>
              <a:rect l="l" t="t" r="r" b="b"/>
              <a:pathLst>
                <a:path w="2073" h="3009" extrusionOk="0">
                  <a:moveTo>
                    <a:pt x="223" y="1"/>
                  </a:moveTo>
                  <a:cubicBezTo>
                    <a:pt x="112" y="1348"/>
                    <a:pt x="0" y="2429"/>
                    <a:pt x="0" y="2429"/>
                  </a:cubicBezTo>
                  <a:cubicBezTo>
                    <a:pt x="0" y="2429"/>
                    <a:pt x="724" y="2785"/>
                    <a:pt x="2072" y="3008"/>
                  </a:cubicBezTo>
                  <a:cubicBezTo>
                    <a:pt x="1972" y="2017"/>
                    <a:pt x="2017" y="1025"/>
                    <a:pt x="2017" y="34"/>
                  </a:cubicBezTo>
                  <a:lnTo>
                    <a:pt x="2017" y="34"/>
                  </a:lnTo>
                  <a:cubicBezTo>
                    <a:pt x="1925" y="41"/>
                    <a:pt x="1519" y="78"/>
                    <a:pt x="1082" y="78"/>
                  </a:cubicBezTo>
                  <a:cubicBezTo>
                    <a:pt x="779" y="78"/>
                    <a:pt x="461" y="60"/>
                    <a:pt x="22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1331123" y="1949469"/>
              <a:ext cx="421020" cy="318831"/>
            </a:xfrm>
            <a:custGeom>
              <a:avLst/>
              <a:gdLst/>
              <a:ahLst/>
              <a:cxnLst/>
              <a:rect l="l" t="t" r="r" b="b"/>
              <a:pathLst>
                <a:path w="3811" h="2886" extrusionOk="0">
                  <a:moveTo>
                    <a:pt x="1" y="279"/>
                  </a:moveTo>
                  <a:lnTo>
                    <a:pt x="1" y="1972"/>
                  </a:lnTo>
                  <a:cubicBezTo>
                    <a:pt x="1" y="1972"/>
                    <a:pt x="680" y="2429"/>
                    <a:pt x="1304" y="2518"/>
                  </a:cubicBezTo>
                  <a:cubicBezTo>
                    <a:pt x="1917" y="2607"/>
                    <a:pt x="3287" y="2886"/>
                    <a:pt x="3810" y="1861"/>
                  </a:cubicBezTo>
                  <a:lnTo>
                    <a:pt x="3810" y="1"/>
                  </a:lnTo>
                  <a:cubicBezTo>
                    <a:pt x="3810" y="1"/>
                    <a:pt x="1371" y="1014"/>
                    <a:pt x="1" y="27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1331123" y="1980292"/>
              <a:ext cx="140414" cy="246249"/>
            </a:xfrm>
            <a:custGeom>
              <a:avLst/>
              <a:gdLst/>
              <a:ahLst/>
              <a:cxnLst/>
              <a:rect l="l" t="t" r="r" b="b"/>
              <a:pathLst>
                <a:path w="1271" h="2229" extrusionOk="0">
                  <a:moveTo>
                    <a:pt x="1" y="0"/>
                  </a:moveTo>
                  <a:lnTo>
                    <a:pt x="1" y="1693"/>
                  </a:lnTo>
                  <a:cubicBezTo>
                    <a:pt x="1" y="1693"/>
                    <a:pt x="658" y="2139"/>
                    <a:pt x="1271" y="2228"/>
                  </a:cubicBezTo>
                  <a:lnTo>
                    <a:pt x="1271" y="257"/>
                  </a:lnTo>
                  <a:cubicBezTo>
                    <a:pt x="1242" y="257"/>
                    <a:pt x="1214" y="258"/>
                    <a:pt x="1186" y="258"/>
                  </a:cubicBezTo>
                  <a:cubicBezTo>
                    <a:pt x="759" y="258"/>
                    <a:pt x="346" y="178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1042006" y="1315776"/>
              <a:ext cx="953731" cy="748247"/>
            </a:xfrm>
            <a:custGeom>
              <a:avLst/>
              <a:gdLst/>
              <a:ahLst/>
              <a:cxnLst/>
              <a:rect l="l" t="t" r="r" b="b"/>
              <a:pathLst>
                <a:path w="8633" h="6773" extrusionOk="0">
                  <a:moveTo>
                    <a:pt x="4322" y="0"/>
                  </a:moveTo>
                  <a:cubicBezTo>
                    <a:pt x="1927" y="0"/>
                    <a:pt x="0" y="1515"/>
                    <a:pt x="0" y="3386"/>
                  </a:cubicBezTo>
                  <a:cubicBezTo>
                    <a:pt x="0" y="5258"/>
                    <a:pt x="1927" y="6773"/>
                    <a:pt x="4322" y="6773"/>
                  </a:cubicBezTo>
                  <a:cubicBezTo>
                    <a:pt x="6706" y="6773"/>
                    <a:pt x="8633" y="5258"/>
                    <a:pt x="8633" y="3386"/>
                  </a:cubicBezTo>
                  <a:cubicBezTo>
                    <a:pt x="8633" y="1515"/>
                    <a:pt x="6706" y="0"/>
                    <a:pt x="432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1179770" y="1358861"/>
              <a:ext cx="815968" cy="662077"/>
            </a:xfrm>
            <a:custGeom>
              <a:avLst/>
              <a:gdLst/>
              <a:ahLst/>
              <a:cxnLst/>
              <a:rect l="l" t="t" r="r" b="b"/>
              <a:pathLst>
                <a:path w="7386" h="5993" extrusionOk="0">
                  <a:moveTo>
                    <a:pt x="6183" y="646"/>
                  </a:moveTo>
                  <a:cubicBezTo>
                    <a:pt x="5526" y="245"/>
                    <a:pt x="4713" y="0"/>
                    <a:pt x="3821" y="0"/>
                  </a:cubicBezTo>
                  <a:cubicBezTo>
                    <a:pt x="1716" y="0"/>
                    <a:pt x="1" y="1348"/>
                    <a:pt x="1" y="2996"/>
                  </a:cubicBezTo>
                  <a:cubicBezTo>
                    <a:pt x="1" y="4645"/>
                    <a:pt x="1716" y="5993"/>
                    <a:pt x="3821" y="5993"/>
                  </a:cubicBezTo>
                  <a:cubicBezTo>
                    <a:pt x="4713" y="5993"/>
                    <a:pt x="5526" y="5748"/>
                    <a:pt x="6183" y="5347"/>
                  </a:cubicBezTo>
                  <a:cubicBezTo>
                    <a:pt x="6929" y="4734"/>
                    <a:pt x="7386" y="3910"/>
                    <a:pt x="7386" y="2996"/>
                  </a:cubicBezTo>
                  <a:cubicBezTo>
                    <a:pt x="7386" y="2083"/>
                    <a:pt x="6929" y="1259"/>
                    <a:pt x="6183" y="64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1251138" y="1432660"/>
              <a:ext cx="706488" cy="498463"/>
            </a:xfrm>
            <a:custGeom>
              <a:avLst/>
              <a:gdLst/>
              <a:ahLst/>
              <a:cxnLst/>
              <a:rect l="l" t="t" r="r" b="b"/>
              <a:pathLst>
                <a:path w="6395" h="4512" extrusionOk="0">
                  <a:moveTo>
                    <a:pt x="5348" y="491"/>
                  </a:moveTo>
                  <a:cubicBezTo>
                    <a:pt x="4791" y="179"/>
                    <a:pt x="4078" y="0"/>
                    <a:pt x="3309" y="0"/>
                  </a:cubicBezTo>
                  <a:cubicBezTo>
                    <a:pt x="1482" y="0"/>
                    <a:pt x="1" y="1014"/>
                    <a:pt x="1" y="2262"/>
                  </a:cubicBezTo>
                  <a:cubicBezTo>
                    <a:pt x="1" y="3498"/>
                    <a:pt x="1482" y="4512"/>
                    <a:pt x="3309" y="4512"/>
                  </a:cubicBezTo>
                  <a:cubicBezTo>
                    <a:pt x="4078" y="4512"/>
                    <a:pt x="4791" y="4334"/>
                    <a:pt x="5348" y="4033"/>
                  </a:cubicBezTo>
                  <a:cubicBezTo>
                    <a:pt x="5994" y="3565"/>
                    <a:pt x="6395" y="2941"/>
                    <a:pt x="6395" y="2262"/>
                  </a:cubicBezTo>
                  <a:cubicBezTo>
                    <a:pt x="6395" y="1571"/>
                    <a:pt x="5994" y="947"/>
                    <a:pt x="5348" y="49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1434529" y="1566778"/>
              <a:ext cx="200733" cy="126825"/>
            </a:xfrm>
            <a:custGeom>
              <a:avLst/>
              <a:gdLst/>
              <a:ahLst/>
              <a:cxnLst/>
              <a:rect l="l" t="t" r="r" b="b"/>
              <a:pathLst>
                <a:path w="1817" h="1148" extrusionOk="0">
                  <a:moveTo>
                    <a:pt x="1805" y="558"/>
                  </a:moveTo>
                  <a:cubicBezTo>
                    <a:pt x="1816" y="869"/>
                    <a:pt x="1415" y="1126"/>
                    <a:pt x="914" y="1137"/>
                  </a:cubicBezTo>
                  <a:cubicBezTo>
                    <a:pt x="424" y="1148"/>
                    <a:pt x="12" y="903"/>
                    <a:pt x="12" y="591"/>
                  </a:cubicBezTo>
                  <a:cubicBezTo>
                    <a:pt x="1" y="279"/>
                    <a:pt x="402" y="23"/>
                    <a:pt x="903" y="12"/>
                  </a:cubicBezTo>
                  <a:cubicBezTo>
                    <a:pt x="1393" y="1"/>
                    <a:pt x="1805" y="246"/>
                    <a:pt x="1805" y="55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1691719" y="1538496"/>
              <a:ext cx="187145" cy="124395"/>
            </a:xfrm>
            <a:custGeom>
              <a:avLst/>
              <a:gdLst/>
              <a:ahLst/>
              <a:cxnLst/>
              <a:rect l="l" t="t" r="r" b="b"/>
              <a:pathLst>
                <a:path w="1694" h="1126" extrusionOk="0">
                  <a:moveTo>
                    <a:pt x="1660" y="457"/>
                  </a:moveTo>
                  <a:cubicBezTo>
                    <a:pt x="1694" y="736"/>
                    <a:pt x="1360" y="1014"/>
                    <a:pt x="914" y="1070"/>
                  </a:cubicBezTo>
                  <a:cubicBezTo>
                    <a:pt x="457" y="1125"/>
                    <a:pt x="67" y="936"/>
                    <a:pt x="34" y="658"/>
                  </a:cubicBezTo>
                  <a:cubicBezTo>
                    <a:pt x="1" y="379"/>
                    <a:pt x="335" y="112"/>
                    <a:pt x="780" y="56"/>
                  </a:cubicBezTo>
                  <a:cubicBezTo>
                    <a:pt x="1226" y="0"/>
                    <a:pt x="1616" y="179"/>
                    <a:pt x="1660" y="45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1491093" y="1496626"/>
              <a:ext cx="70262" cy="46841"/>
            </a:xfrm>
            <a:custGeom>
              <a:avLst/>
              <a:gdLst/>
              <a:ahLst/>
              <a:cxnLst/>
              <a:rect l="l" t="t" r="r" b="b"/>
              <a:pathLst>
                <a:path w="636" h="424" extrusionOk="0">
                  <a:moveTo>
                    <a:pt x="636" y="212"/>
                  </a:moveTo>
                  <a:cubicBezTo>
                    <a:pt x="636" y="324"/>
                    <a:pt x="491" y="424"/>
                    <a:pt x="313" y="424"/>
                  </a:cubicBezTo>
                  <a:cubicBezTo>
                    <a:pt x="146" y="424"/>
                    <a:pt x="1" y="324"/>
                    <a:pt x="1" y="212"/>
                  </a:cubicBezTo>
                  <a:cubicBezTo>
                    <a:pt x="1" y="90"/>
                    <a:pt x="146" y="1"/>
                    <a:pt x="313" y="1"/>
                  </a:cubicBezTo>
                  <a:cubicBezTo>
                    <a:pt x="491" y="1"/>
                    <a:pt x="636" y="90"/>
                    <a:pt x="636" y="21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1710168" y="1470774"/>
              <a:ext cx="71477" cy="50598"/>
            </a:xfrm>
            <a:custGeom>
              <a:avLst/>
              <a:gdLst/>
              <a:ahLst/>
              <a:cxnLst/>
              <a:rect l="l" t="t" r="r" b="b"/>
              <a:pathLst>
                <a:path w="647" h="458" extrusionOk="0">
                  <a:moveTo>
                    <a:pt x="636" y="201"/>
                  </a:moveTo>
                  <a:cubicBezTo>
                    <a:pt x="647" y="324"/>
                    <a:pt x="513" y="424"/>
                    <a:pt x="346" y="446"/>
                  </a:cubicBezTo>
                  <a:cubicBezTo>
                    <a:pt x="168" y="457"/>
                    <a:pt x="23" y="379"/>
                    <a:pt x="12" y="257"/>
                  </a:cubicBezTo>
                  <a:cubicBezTo>
                    <a:pt x="1" y="146"/>
                    <a:pt x="134" y="34"/>
                    <a:pt x="313" y="23"/>
                  </a:cubicBezTo>
                  <a:cubicBezTo>
                    <a:pt x="480" y="1"/>
                    <a:pt x="624" y="90"/>
                    <a:pt x="636" y="20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1576050" y="1708299"/>
              <a:ext cx="205594" cy="134227"/>
            </a:xfrm>
            <a:custGeom>
              <a:avLst/>
              <a:gdLst/>
              <a:ahLst/>
              <a:cxnLst/>
              <a:rect l="l" t="t" r="r" b="b"/>
              <a:pathLst>
                <a:path w="1861" h="1215" extrusionOk="0">
                  <a:moveTo>
                    <a:pt x="713" y="1092"/>
                  </a:moveTo>
                  <a:cubicBezTo>
                    <a:pt x="791" y="1126"/>
                    <a:pt x="869" y="1170"/>
                    <a:pt x="947" y="1181"/>
                  </a:cubicBezTo>
                  <a:cubicBezTo>
                    <a:pt x="1114" y="1215"/>
                    <a:pt x="1270" y="1126"/>
                    <a:pt x="1404" y="1025"/>
                  </a:cubicBezTo>
                  <a:cubicBezTo>
                    <a:pt x="1493" y="959"/>
                    <a:pt x="1582" y="869"/>
                    <a:pt x="1671" y="780"/>
                  </a:cubicBezTo>
                  <a:cubicBezTo>
                    <a:pt x="1760" y="669"/>
                    <a:pt x="1838" y="535"/>
                    <a:pt x="1850" y="402"/>
                  </a:cubicBezTo>
                  <a:cubicBezTo>
                    <a:pt x="1861" y="257"/>
                    <a:pt x="1783" y="90"/>
                    <a:pt x="1649" y="56"/>
                  </a:cubicBezTo>
                  <a:cubicBezTo>
                    <a:pt x="1460" y="1"/>
                    <a:pt x="1282" y="179"/>
                    <a:pt x="1092" y="223"/>
                  </a:cubicBezTo>
                  <a:cubicBezTo>
                    <a:pt x="814" y="290"/>
                    <a:pt x="535" y="79"/>
                    <a:pt x="257" y="134"/>
                  </a:cubicBezTo>
                  <a:cubicBezTo>
                    <a:pt x="190" y="145"/>
                    <a:pt x="123" y="168"/>
                    <a:pt x="90" y="223"/>
                  </a:cubicBezTo>
                  <a:cubicBezTo>
                    <a:pt x="1" y="324"/>
                    <a:pt x="45" y="491"/>
                    <a:pt x="123" y="602"/>
                  </a:cubicBezTo>
                  <a:cubicBezTo>
                    <a:pt x="268" y="814"/>
                    <a:pt x="491" y="959"/>
                    <a:pt x="713" y="109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1021015" y="1596276"/>
              <a:ext cx="150246" cy="245034"/>
            </a:xfrm>
            <a:custGeom>
              <a:avLst/>
              <a:gdLst/>
              <a:ahLst/>
              <a:cxnLst/>
              <a:rect l="l" t="t" r="r" b="b"/>
              <a:pathLst>
                <a:path w="1360" h="2218" extrusionOk="0">
                  <a:moveTo>
                    <a:pt x="870" y="1"/>
                  </a:moveTo>
                  <a:lnTo>
                    <a:pt x="1" y="1"/>
                  </a:lnTo>
                  <a:lnTo>
                    <a:pt x="1" y="2218"/>
                  </a:lnTo>
                  <a:lnTo>
                    <a:pt x="870" y="2218"/>
                  </a:lnTo>
                  <a:cubicBezTo>
                    <a:pt x="870" y="2218"/>
                    <a:pt x="1360" y="1995"/>
                    <a:pt x="1360" y="1104"/>
                  </a:cubicBezTo>
                  <a:cubicBezTo>
                    <a:pt x="1360" y="213"/>
                    <a:pt x="870" y="1"/>
                    <a:pt x="87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1032174" y="1764863"/>
              <a:ext cx="128041" cy="62971"/>
            </a:xfrm>
            <a:custGeom>
              <a:avLst/>
              <a:gdLst/>
              <a:ahLst/>
              <a:cxnLst/>
              <a:rect l="l" t="t" r="r" b="b"/>
              <a:pathLst>
                <a:path w="1159" h="570" extrusionOk="0">
                  <a:moveTo>
                    <a:pt x="0" y="1"/>
                  </a:moveTo>
                  <a:lnTo>
                    <a:pt x="0" y="569"/>
                  </a:lnTo>
                  <a:lnTo>
                    <a:pt x="869" y="569"/>
                  </a:lnTo>
                  <a:cubicBezTo>
                    <a:pt x="869" y="569"/>
                    <a:pt x="869" y="558"/>
                    <a:pt x="869" y="558"/>
                  </a:cubicBezTo>
                  <a:cubicBezTo>
                    <a:pt x="969" y="458"/>
                    <a:pt x="1092" y="291"/>
                    <a:pt x="1159" y="1"/>
                  </a:cubicBezTo>
                  <a:lnTo>
                    <a:pt x="1159" y="1"/>
                  </a:lnTo>
                  <a:cubicBezTo>
                    <a:pt x="968" y="52"/>
                    <a:pt x="772" y="89"/>
                    <a:pt x="568" y="89"/>
                  </a:cubicBezTo>
                  <a:cubicBezTo>
                    <a:pt x="463" y="89"/>
                    <a:pt x="355" y="79"/>
                    <a:pt x="245" y="57"/>
                  </a:cubicBezTo>
                  <a:cubicBezTo>
                    <a:pt x="156" y="46"/>
                    <a:pt x="78" y="23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950863" y="1596276"/>
              <a:ext cx="145385" cy="245034"/>
            </a:xfrm>
            <a:custGeom>
              <a:avLst/>
              <a:gdLst/>
              <a:ahLst/>
              <a:cxnLst/>
              <a:rect l="l" t="t" r="r" b="b"/>
              <a:pathLst>
                <a:path w="1316" h="2218" extrusionOk="0">
                  <a:moveTo>
                    <a:pt x="1315" y="1104"/>
                  </a:moveTo>
                  <a:cubicBezTo>
                    <a:pt x="1315" y="1716"/>
                    <a:pt x="1026" y="2218"/>
                    <a:pt x="658" y="2218"/>
                  </a:cubicBezTo>
                  <a:cubicBezTo>
                    <a:pt x="302" y="2218"/>
                    <a:pt x="1" y="1716"/>
                    <a:pt x="1" y="1104"/>
                  </a:cubicBezTo>
                  <a:cubicBezTo>
                    <a:pt x="1" y="491"/>
                    <a:pt x="302" y="1"/>
                    <a:pt x="658" y="1"/>
                  </a:cubicBezTo>
                  <a:cubicBezTo>
                    <a:pt x="1026" y="1"/>
                    <a:pt x="1315" y="491"/>
                    <a:pt x="1315" y="110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1224071" y="3939372"/>
              <a:ext cx="905895" cy="609270"/>
            </a:xfrm>
            <a:custGeom>
              <a:avLst/>
              <a:gdLst/>
              <a:ahLst/>
              <a:cxnLst/>
              <a:rect l="l" t="t" r="r" b="b"/>
              <a:pathLst>
                <a:path w="8200" h="5515" extrusionOk="0">
                  <a:moveTo>
                    <a:pt x="1" y="1"/>
                  </a:moveTo>
                  <a:cubicBezTo>
                    <a:pt x="1" y="1"/>
                    <a:pt x="4779" y="1326"/>
                    <a:pt x="7275" y="45"/>
                  </a:cubicBezTo>
                  <a:cubicBezTo>
                    <a:pt x="7275" y="45"/>
                    <a:pt x="8199" y="869"/>
                    <a:pt x="8166" y="2652"/>
                  </a:cubicBezTo>
                  <a:cubicBezTo>
                    <a:pt x="8143" y="4434"/>
                    <a:pt x="7475" y="5035"/>
                    <a:pt x="6929" y="5403"/>
                  </a:cubicBezTo>
                  <a:lnTo>
                    <a:pt x="79" y="551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1272129" y="4339297"/>
              <a:ext cx="843035" cy="181069"/>
            </a:xfrm>
            <a:custGeom>
              <a:avLst/>
              <a:gdLst/>
              <a:ahLst/>
              <a:cxnLst/>
              <a:rect l="l" t="t" r="r" b="b"/>
              <a:pathLst>
                <a:path w="7631" h="1639" extrusionOk="0">
                  <a:moveTo>
                    <a:pt x="0" y="1"/>
                  </a:moveTo>
                  <a:lnTo>
                    <a:pt x="22" y="1638"/>
                  </a:lnTo>
                  <a:lnTo>
                    <a:pt x="6840" y="1516"/>
                  </a:lnTo>
                  <a:cubicBezTo>
                    <a:pt x="7163" y="1226"/>
                    <a:pt x="7474" y="792"/>
                    <a:pt x="7630" y="23"/>
                  </a:cubicBezTo>
                  <a:lnTo>
                    <a:pt x="7630" y="23"/>
                  </a:lnTo>
                  <a:cubicBezTo>
                    <a:pt x="6951" y="146"/>
                    <a:pt x="6260" y="235"/>
                    <a:pt x="5603" y="268"/>
                  </a:cubicBezTo>
                  <a:cubicBezTo>
                    <a:pt x="4872" y="304"/>
                    <a:pt x="4120" y="338"/>
                    <a:pt x="3365" y="338"/>
                  </a:cubicBezTo>
                  <a:cubicBezTo>
                    <a:pt x="2231" y="338"/>
                    <a:pt x="1090" y="26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904131" y="3915951"/>
              <a:ext cx="523099" cy="679421"/>
            </a:xfrm>
            <a:custGeom>
              <a:avLst/>
              <a:gdLst/>
              <a:ahLst/>
              <a:cxnLst/>
              <a:rect l="l" t="t" r="r" b="b"/>
              <a:pathLst>
                <a:path w="4735" h="6150" extrusionOk="0">
                  <a:moveTo>
                    <a:pt x="1404" y="1"/>
                  </a:moveTo>
                  <a:lnTo>
                    <a:pt x="3231" y="1"/>
                  </a:lnTo>
                  <a:cubicBezTo>
                    <a:pt x="3231" y="1"/>
                    <a:pt x="4735" y="658"/>
                    <a:pt x="4735" y="3176"/>
                  </a:cubicBezTo>
                  <a:cubicBezTo>
                    <a:pt x="4735" y="4713"/>
                    <a:pt x="4144" y="5481"/>
                    <a:pt x="3676" y="5849"/>
                  </a:cubicBezTo>
                  <a:cubicBezTo>
                    <a:pt x="3420" y="6049"/>
                    <a:pt x="3097" y="6150"/>
                    <a:pt x="2763" y="6150"/>
                  </a:cubicBezTo>
                  <a:lnTo>
                    <a:pt x="1404" y="6150"/>
                  </a:lnTo>
                  <a:cubicBezTo>
                    <a:pt x="1404" y="6150"/>
                    <a:pt x="1" y="5582"/>
                    <a:pt x="1" y="2853"/>
                  </a:cubicBezTo>
                  <a:cubicBezTo>
                    <a:pt x="1" y="313"/>
                    <a:pt x="1404" y="1"/>
                    <a:pt x="140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851213" y="3915951"/>
              <a:ext cx="427096" cy="679421"/>
            </a:xfrm>
            <a:custGeom>
              <a:avLst/>
              <a:gdLst/>
              <a:ahLst/>
              <a:cxnLst/>
              <a:rect l="l" t="t" r="r" b="b"/>
              <a:pathLst>
                <a:path w="3866" h="6150" extrusionOk="0">
                  <a:moveTo>
                    <a:pt x="1872" y="1"/>
                  </a:moveTo>
                  <a:cubicBezTo>
                    <a:pt x="1805" y="23"/>
                    <a:pt x="1" y="213"/>
                    <a:pt x="1" y="2975"/>
                  </a:cubicBezTo>
                  <a:cubicBezTo>
                    <a:pt x="1" y="5704"/>
                    <a:pt x="1883" y="6150"/>
                    <a:pt x="1883" y="6150"/>
                  </a:cubicBezTo>
                  <a:lnTo>
                    <a:pt x="1905" y="6150"/>
                  </a:lnTo>
                  <a:cubicBezTo>
                    <a:pt x="2986" y="6116"/>
                    <a:pt x="3866" y="4746"/>
                    <a:pt x="3866" y="3075"/>
                  </a:cubicBezTo>
                  <a:cubicBezTo>
                    <a:pt x="3866" y="1393"/>
                    <a:pt x="2975" y="23"/>
                    <a:pt x="187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1481261" y="2952485"/>
              <a:ext cx="804921" cy="262157"/>
            </a:xfrm>
            <a:custGeom>
              <a:avLst/>
              <a:gdLst/>
              <a:ahLst/>
              <a:cxnLst/>
              <a:rect l="l" t="t" r="r" b="b"/>
              <a:pathLst>
                <a:path w="7286" h="2373" extrusionOk="0">
                  <a:moveTo>
                    <a:pt x="7286" y="0"/>
                  </a:moveTo>
                  <a:lnTo>
                    <a:pt x="7286" y="925"/>
                  </a:lnTo>
                  <a:lnTo>
                    <a:pt x="591" y="2373"/>
                  </a:lnTo>
                  <a:lnTo>
                    <a:pt x="1" y="147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2281221" y="2952485"/>
              <a:ext cx="447976" cy="360590"/>
            </a:xfrm>
            <a:custGeom>
              <a:avLst/>
              <a:gdLst/>
              <a:ahLst/>
              <a:cxnLst/>
              <a:rect l="l" t="t" r="r" b="b"/>
              <a:pathLst>
                <a:path w="4055" h="3264" extrusionOk="0">
                  <a:moveTo>
                    <a:pt x="3509" y="3264"/>
                  </a:moveTo>
                  <a:lnTo>
                    <a:pt x="0" y="936"/>
                  </a:lnTo>
                  <a:lnTo>
                    <a:pt x="45" y="0"/>
                  </a:lnTo>
                  <a:lnTo>
                    <a:pt x="4055" y="290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1546552" y="3055781"/>
              <a:ext cx="1128502" cy="483770"/>
            </a:xfrm>
            <a:custGeom>
              <a:avLst/>
              <a:gdLst/>
              <a:ahLst/>
              <a:cxnLst/>
              <a:rect l="l" t="t" r="r" b="b"/>
              <a:pathLst>
                <a:path w="10215" h="4379" extrusionOk="0">
                  <a:moveTo>
                    <a:pt x="6650" y="1"/>
                  </a:moveTo>
                  <a:lnTo>
                    <a:pt x="0" y="1438"/>
                  </a:lnTo>
                  <a:lnTo>
                    <a:pt x="3609" y="4378"/>
                  </a:lnTo>
                  <a:lnTo>
                    <a:pt x="10215" y="2329"/>
                  </a:lnTo>
                  <a:lnTo>
                    <a:pt x="665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1481261" y="3114886"/>
              <a:ext cx="482555" cy="467751"/>
            </a:xfrm>
            <a:custGeom>
              <a:avLst/>
              <a:gdLst/>
              <a:ahLst/>
              <a:cxnLst/>
              <a:rect l="l" t="t" r="r" b="b"/>
              <a:pathLst>
                <a:path w="4368" h="4234" extrusionOk="0">
                  <a:moveTo>
                    <a:pt x="1" y="0"/>
                  </a:moveTo>
                  <a:lnTo>
                    <a:pt x="446" y="1437"/>
                  </a:lnTo>
                  <a:lnTo>
                    <a:pt x="4289" y="4233"/>
                  </a:lnTo>
                  <a:lnTo>
                    <a:pt x="4367" y="332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1955095" y="3273640"/>
              <a:ext cx="774098" cy="308999"/>
            </a:xfrm>
            <a:custGeom>
              <a:avLst/>
              <a:gdLst/>
              <a:ahLst/>
              <a:cxnLst/>
              <a:rect l="l" t="t" r="r" b="b"/>
              <a:pathLst>
                <a:path w="7007" h="2797" extrusionOk="0">
                  <a:moveTo>
                    <a:pt x="7007" y="0"/>
                  </a:moveTo>
                  <a:lnTo>
                    <a:pt x="78" y="1883"/>
                  </a:lnTo>
                  <a:lnTo>
                    <a:pt x="0" y="2796"/>
                  </a:lnTo>
                  <a:lnTo>
                    <a:pt x="6216" y="10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1252353" y="2365413"/>
              <a:ext cx="765592" cy="581099"/>
            </a:xfrm>
            <a:custGeom>
              <a:avLst/>
              <a:gdLst/>
              <a:ahLst/>
              <a:cxnLst/>
              <a:rect l="l" t="t" r="r" b="b"/>
              <a:pathLst>
                <a:path w="6930" h="5260" extrusionOk="0">
                  <a:moveTo>
                    <a:pt x="6328" y="1"/>
                  </a:moveTo>
                  <a:cubicBezTo>
                    <a:pt x="6328" y="1"/>
                    <a:pt x="2084" y="380"/>
                    <a:pt x="1" y="691"/>
                  </a:cubicBezTo>
                  <a:cubicBezTo>
                    <a:pt x="1" y="691"/>
                    <a:pt x="636" y="2607"/>
                    <a:pt x="914" y="5258"/>
                  </a:cubicBezTo>
                  <a:cubicBezTo>
                    <a:pt x="914" y="5258"/>
                    <a:pt x="979" y="5260"/>
                    <a:pt x="1099" y="5260"/>
                  </a:cubicBezTo>
                  <a:cubicBezTo>
                    <a:pt x="1781" y="5260"/>
                    <a:pt x="4240" y="5219"/>
                    <a:pt x="6562" y="4679"/>
                  </a:cubicBezTo>
                  <a:cubicBezTo>
                    <a:pt x="6562" y="4679"/>
                    <a:pt x="6929" y="1493"/>
                    <a:pt x="632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1285607" y="2385188"/>
              <a:ext cx="705272" cy="547625"/>
            </a:xfrm>
            <a:custGeom>
              <a:avLst/>
              <a:gdLst/>
              <a:ahLst/>
              <a:cxnLst/>
              <a:rect l="l" t="t" r="r" b="b"/>
              <a:pathLst>
                <a:path w="6384" h="4957" extrusionOk="0">
                  <a:moveTo>
                    <a:pt x="1" y="646"/>
                  </a:moveTo>
                  <a:cubicBezTo>
                    <a:pt x="1" y="646"/>
                    <a:pt x="580" y="2439"/>
                    <a:pt x="836" y="4901"/>
                  </a:cubicBezTo>
                  <a:cubicBezTo>
                    <a:pt x="836" y="4901"/>
                    <a:pt x="3521" y="4957"/>
                    <a:pt x="6038" y="4367"/>
                  </a:cubicBezTo>
                  <a:cubicBezTo>
                    <a:pt x="6038" y="4367"/>
                    <a:pt x="6383" y="1392"/>
                    <a:pt x="5826" y="0"/>
                  </a:cubicBezTo>
                  <a:cubicBezTo>
                    <a:pt x="5826" y="0"/>
                    <a:pt x="1917" y="356"/>
                    <a:pt x="1" y="64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1467783" y="3753550"/>
              <a:ext cx="461565" cy="200623"/>
            </a:xfrm>
            <a:custGeom>
              <a:avLst/>
              <a:gdLst/>
              <a:ahLst/>
              <a:cxnLst/>
              <a:rect l="l" t="t" r="r" b="b"/>
              <a:pathLst>
                <a:path w="4178" h="1816" extrusionOk="0">
                  <a:moveTo>
                    <a:pt x="4177" y="1"/>
                  </a:moveTo>
                  <a:cubicBezTo>
                    <a:pt x="4177" y="1"/>
                    <a:pt x="3368" y="232"/>
                    <a:pt x="1652" y="232"/>
                  </a:cubicBezTo>
                  <a:cubicBezTo>
                    <a:pt x="1173" y="232"/>
                    <a:pt x="623" y="214"/>
                    <a:pt x="0" y="168"/>
                  </a:cubicBezTo>
                  <a:lnTo>
                    <a:pt x="0" y="1616"/>
                  </a:lnTo>
                  <a:cubicBezTo>
                    <a:pt x="0" y="1616"/>
                    <a:pt x="908" y="1816"/>
                    <a:pt x="1971" y="1816"/>
                  </a:cubicBezTo>
                  <a:cubicBezTo>
                    <a:pt x="2716" y="1816"/>
                    <a:pt x="3539" y="1717"/>
                    <a:pt x="4177" y="1382"/>
                  </a:cubicBezTo>
                  <a:lnTo>
                    <a:pt x="417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932413" y="4039022"/>
              <a:ext cx="264698" cy="433283"/>
            </a:xfrm>
            <a:custGeom>
              <a:avLst/>
              <a:gdLst/>
              <a:ahLst/>
              <a:cxnLst/>
              <a:rect l="l" t="t" r="r" b="b"/>
              <a:pathLst>
                <a:path w="2396" h="3922" extrusionOk="0">
                  <a:moveTo>
                    <a:pt x="1193" y="1"/>
                  </a:moveTo>
                  <a:cubicBezTo>
                    <a:pt x="535" y="1"/>
                    <a:pt x="1" y="881"/>
                    <a:pt x="1" y="1961"/>
                  </a:cubicBezTo>
                  <a:cubicBezTo>
                    <a:pt x="1" y="3042"/>
                    <a:pt x="535" y="3922"/>
                    <a:pt x="1193" y="3922"/>
                  </a:cubicBezTo>
                  <a:cubicBezTo>
                    <a:pt x="1861" y="3922"/>
                    <a:pt x="2396" y="3042"/>
                    <a:pt x="2396" y="1961"/>
                  </a:cubicBezTo>
                  <a:cubicBezTo>
                    <a:pt x="2396" y="881"/>
                    <a:pt x="1861" y="1"/>
                    <a:pt x="119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1460381" y="4096801"/>
              <a:ext cx="579662" cy="198303"/>
            </a:xfrm>
            <a:custGeom>
              <a:avLst/>
              <a:gdLst/>
              <a:ahLst/>
              <a:cxnLst/>
              <a:rect l="l" t="t" r="r" b="b"/>
              <a:pathLst>
                <a:path w="5247" h="1795" extrusionOk="0">
                  <a:moveTo>
                    <a:pt x="4813" y="202"/>
                  </a:moveTo>
                  <a:cubicBezTo>
                    <a:pt x="4879" y="202"/>
                    <a:pt x="4935" y="224"/>
                    <a:pt x="4980" y="269"/>
                  </a:cubicBezTo>
                  <a:cubicBezTo>
                    <a:pt x="5024" y="313"/>
                    <a:pt x="5046" y="369"/>
                    <a:pt x="5046" y="436"/>
                  </a:cubicBezTo>
                  <a:cubicBezTo>
                    <a:pt x="5035" y="469"/>
                    <a:pt x="5035" y="525"/>
                    <a:pt x="5035" y="570"/>
                  </a:cubicBezTo>
                  <a:cubicBezTo>
                    <a:pt x="4991" y="959"/>
                    <a:pt x="3754" y="1583"/>
                    <a:pt x="2997" y="1594"/>
                  </a:cubicBezTo>
                  <a:cubicBezTo>
                    <a:pt x="2987" y="1594"/>
                    <a:pt x="2977" y="1594"/>
                    <a:pt x="2967" y="1594"/>
                  </a:cubicBezTo>
                  <a:cubicBezTo>
                    <a:pt x="2168" y="1594"/>
                    <a:pt x="644" y="1158"/>
                    <a:pt x="468" y="1004"/>
                  </a:cubicBezTo>
                  <a:cubicBezTo>
                    <a:pt x="435" y="982"/>
                    <a:pt x="357" y="893"/>
                    <a:pt x="257" y="570"/>
                  </a:cubicBezTo>
                  <a:cubicBezTo>
                    <a:pt x="234" y="503"/>
                    <a:pt x="246" y="436"/>
                    <a:pt x="301" y="369"/>
                  </a:cubicBezTo>
                  <a:cubicBezTo>
                    <a:pt x="346" y="313"/>
                    <a:pt x="413" y="291"/>
                    <a:pt x="502" y="291"/>
                  </a:cubicBezTo>
                  <a:cubicBezTo>
                    <a:pt x="903" y="302"/>
                    <a:pt x="1315" y="313"/>
                    <a:pt x="1727" y="313"/>
                  </a:cubicBezTo>
                  <a:cubicBezTo>
                    <a:pt x="1817" y="314"/>
                    <a:pt x="1907" y="314"/>
                    <a:pt x="1995" y="314"/>
                  </a:cubicBezTo>
                  <a:cubicBezTo>
                    <a:pt x="3255" y="314"/>
                    <a:pt x="4282" y="244"/>
                    <a:pt x="4813" y="202"/>
                  </a:cubicBezTo>
                  <a:close/>
                  <a:moveTo>
                    <a:pt x="4802" y="0"/>
                  </a:moveTo>
                  <a:cubicBezTo>
                    <a:pt x="4791" y="0"/>
                    <a:pt x="4779" y="0"/>
                    <a:pt x="4768" y="1"/>
                  </a:cubicBezTo>
                  <a:cubicBezTo>
                    <a:pt x="4268" y="43"/>
                    <a:pt x="3243" y="114"/>
                    <a:pt x="1984" y="114"/>
                  </a:cubicBezTo>
                  <a:cubicBezTo>
                    <a:pt x="1896" y="114"/>
                    <a:pt x="1806" y="114"/>
                    <a:pt x="1716" y="113"/>
                  </a:cubicBezTo>
                  <a:cubicBezTo>
                    <a:pt x="1304" y="102"/>
                    <a:pt x="903" y="102"/>
                    <a:pt x="479" y="79"/>
                  </a:cubicBezTo>
                  <a:cubicBezTo>
                    <a:pt x="335" y="79"/>
                    <a:pt x="201" y="135"/>
                    <a:pt x="112" y="246"/>
                  </a:cubicBezTo>
                  <a:cubicBezTo>
                    <a:pt x="23" y="347"/>
                    <a:pt x="0" y="492"/>
                    <a:pt x="34" y="614"/>
                  </a:cubicBezTo>
                  <a:cubicBezTo>
                    <a:pt x="123" y="904"/>
                    <a:pt x="212" y="1071"/>
                    <a:pt x="323" y="1160"/>
                  </a:cubicBezTo>
                  <a:cubicBezTo>
                    <a:pt x="555" y="1347"/>
                    <a:pt x="2145" y="1795"/>
                    <a:pt x="2978" y="1795"/>
                  </a:cubicBezTo>
                  <a:cubicBezTo>
                    <a:pt x="2988" y="1795"/>
                    <a:pt x="2998" y="1795"/>
                    <a:pt x="3008" y="1795"/>
                  </a:cubicBezTo>
                  <a:cubicBezTo>
                    <a:pt x="3832" y="1784"/>
                    <a:pt x="5180" y="1126"/>
                    <a:pt x="5225" y="592"/>
                  </a:cubicBezTo>
                  <a:cubicBezTo>
                    <a:pt x="5236" y="536"/>
                    <a:pt x="5236" y="492"/>
                    <a:pt x="5236" y="447"/>
                  </a:cubicBezTo>
                  <a:cubicBezTo>
                    <a:pt x="5247" y="336"/>
                    <a:pt x="5202" y="224"/>
                    <a:pt x="5124" y="135"/>
                  </a:cubicBezTo>
                  <a:cubicBezTo>
                    <a:pt x="5043" y="54"/>
                    <a:pt x="4924" y="0"/>
                    <a:pt x="480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878280" y="2441752"/>
              <a:ext cx="734769" cy="1052274"/>
            </a:xfrm>
            <a:custGeom>
              <a:avLst/>
              <a:gdLst/>
              <a:ahLst/>
              <a:cxnLst/>
              <a:rect l="l" t="t" r="r" b="b"/>
              <a:pathLst>
                <a:path w="6651" h="9525" extrusionOk="0">
                  <a:moveTo>
                    <a:pt x="2429" y="0"/>
                  </a:moveTo>
                  <a:lnTo>
                    <a:pt x="268" y="156"/>
                  </a:lnTo>
                  <a:cubicBezTo>
                    <a:pt x="268" y="156"/>
                    <a:pt x="1" y="5826"/>
                    <a:pt x="424" y="6717"/>
                  </a:cubicBezTo>
                  <a:cubicBezTo>
                    <a:pt x="702" y="7319"/>
                    <a:pt x="6317" y="9524"/>
                    <a:pt x="6317" y="9524"/>
                  </a:cubicBezTo>
                  <a:lnTo>
                    <a:pt x="6651" y="8544"/>
                  </a:lnTo>
                  <a:cubicBezTo>
                    <a:pt x="6651" y="8544"/>
                    <a:pt x="2607" y="6283"/>
                    <a:pt x="2240" y="5893"/>
                  </a:cubicBezTo>
                  <a:cubicBezTo>
                    <a:pt x="1872" y="5503"/>
                    <a:pt x="2429" y="0"/>
                    <a:pt x="242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878280" y="2454015"/>
              <a:ext cx="717535" cy="1040012"/>
            </a:xfrm>
            <a:custGeom>
              <a:avLst/>
              <a:gdLst/>
              <a:ahLst/>
              <a:cxnLst/>
              <a:rect l="l" t="t" r="r" b="b"/>
              <a:pathLst>
                <a:path w="6495" h="9414" extrusionOk="0">
                  <a:moveTo>
                    <a:pt x="825" y="1"/>
                  </a:moveTo>
                  <a:lnTo>
                    <a:pt x="268" y="45"/>
                  </a:lnTo>
                  <a:cubicBezTo>
                    <a:pt x="268" y="45"/>
                    <a:pt x="1" y="5715"/>
                    <a:pt x="424" y="6606"/>
                  </a:cubicBezTo>
                  <a:cubicBezTo>
                    <a:pt x="702" y="7208"/>
                    <a:pt x="6317" y="9413"/>
                    <a:pt x="6317" y="9413"/>
                  </a:cubicBezTo>
                  <a:lnTo>
                    <a:pt x="6495" y="9202"/>
                  </a:lnTo>
                  <a:cubicBezTo>
                    <a:pt x="5203" y="8745"/>
                    <a:pt x="1237" y="6729"/>
                    <a:pt x="992" y="6216"/>
                  </a:cubicBezTo>
                  <a:cubicBezTo>
                    <a:pt x="636" y="5459"/>
                    <a:pt x="780" y="1237"/>
                    <a:pt x="825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1539150" y="3375721"/>
              <a:ext cx="439359" cy="197087"/>
            </a:xfrm>
            <a:custGeom>
              <a:avLst/>
              <a:gdLst/>
              <a:ahLst/>
              <a:cxnLst/>
              <a:rect l="l" t="t" r="r" b="b"/>
              <a:pathLst>
                <a:path w="3977" h="1784" extrusionOk="0">
                  <a:moveTo>
                    <a:pt x="3375" y="591"/>
                  </a:moveTo>
                  <a:cubicBezTo>
                    <a:pt x="3030" y="424"/>
                    <a:pt x="2328" y="524"/>
                    <a:pt x="2050" y="469"/>
                  </a:cubicBezTo>
                  <a:cubicBezTo>
                    <a:pt x="1549" y="380"/>
                    <a:pt x="1181" y="291"/>
                    <a:pt x="568" y="1"/>
                  </a:cubicBezTo>
                  <a:cubicBezTo>
                    <a:pt x="568" y="1"/>
                    <a:pt x="89" y="469"/>
                    <a:pt x="0" y="914"/>
                  </a:cubicBezTo>
                  <a:cubicBezTo>
                    <a:pt x="56" y="959"/>
                    <a:pt x="1370" y="1683"/>
                    <a:pt x="1983" y="1739"/>
                  </a:cubicBezTo>
                  <a:cubicBezTo>
                    <a:pt x="2429" y="1783"/>
                    <a:pt x="3944" y="1560"/>
                    <a:pt x="3966" y="1148"/>
                  </a:cubicBezTo>
                  <a:cubicBezTo>
                    <a:pt x="3977" y="747"/>
                    <a:pt x="3665" y="725"/>
                    <a:pt x="3375" y="59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1878755" y="3496361"/>
              <a:ext cx="98544" cy="30933"/>
            </a:xfrm>
            <a:custGeom>
              <a:avLst/>
              <a:gdLst/>
              <a:ahLst/>
              <a:cxnLst/>
              <a:rect l="l" t="t" r="r" b="b"/>
              <a:pathLst>
                <a:path w="892" h="280" extrusionOk="0">
                  <a:moveTo>
                    <a:pt x="881" y="1"/>
                  </a:moveTo>
                  <a:cubicBezTo>
                    <a:pt x="491" y="56"/>
                    <a:pt x="34" y="90"/>
                    <a:pt x="1" y="90"/>
                  </a:cubicBezTo>
                  <a:cubicBezTo>
                    <a:pt x="1" y="90"/>
                    <a:pt x="79" y="212"/>
                    <a:pt x="157" y="279"/>
                  </a:cubicBezTo>
                  <a:cubicBezTo>
                    <a:pt x="168" y="279"/>
                    <a:pt x="480" y="246"/>
                    <a:pt x="814" y="212"/>
                  </a:cubicBezTo>
                  <a:cubicBezTo>
                    <a:pt x="858" y="157"/>
                    <a:pt x="892" y="112"/>
                    <a:pt x="892" y="56"/>
                  </a:cubicBezTo>
                  <a:cubicBezTo>
                    <a:pt x="892" y="34"/>
                    <a:pt x="881" y="23"/>
                    <a:pt x="88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1859091" y="3455706"/>
              <a:ext cx="112132" cy="28613"/>
            </a:xfrm>
            <a:custGeom>
              <a:avLst/>
              <a:gdLst/>
              <a:ahLst/>
              <a:cxnLst/>
              <a:rect l="l" t="t" r="r" b="b"/>
              <a:pathLst>
                <a:path w="1015" h="259" extrusionOk="0">
                  <a:moveTo>
                    <a:pt x="803" y="1"/>
                  </a:moveTo>
                  <a:cubicBezTo>
                    <a:pt x="584" y="31"/>
                    <a:pt x="152" y="70"/>
                    <a:pt x="30" y="70"/>
                  </a:cubicBezTo>
                  <a:cubicBezTo>
                    <a:pt x="15" y="70"/>
                    <a:pt x="5" y="69"/>
                    <a:pt x="1" y="68"/>
                  </a:cubicBezTo>
                  <a:lnTo>
                    <a:pt x="1" y="68"/>
                  </a:lnTo>
                  <a:cubicBezTo>
                    <a:pt x="23" y="179"/>
                    <a:pt x="112" y="257"/>
                    <a:pt x="112" y="257"/>
                  </a:cubicBezTo>
                  <a:cubicBezTo>
                    <a:pt x="117" y="258"/>
                    <a:pt x="125" y="259"/>
                    <a:pt x="136" y="259"/>
                  </a:cubicBezTo>
                  <a:cubicBezTo>
                    <a:pt x="256" y="259"/>
                    <a:pt x="709" y="208"/>
                    <a:pt x="1014" y="157"/>
                  </a:cubicBezTo>
                  <a:cubicBezTo>
                    <a:pt x="947" y="90"/>
                    <a:pt x="892" y="34"/>
                    <a:pt x="80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1539150" y="3452060"/>
              <a:ext cx="408647" cy="116441"/>
            </a:xfrm>
            <a:custGeom>
              <a:avLst/>
              <a:gdLst/>
              <a:ahLst/>
              <a:cxnLst/>
              <a:rect l="l" t="t" r="r" b="b"/>
              <a:pathLst>
                <a:path w="3699" h="1054" extrusionOk="0">
                  <a:moveTo>
                    <a:pt x="78" y="1"/>
                  </a:moveTo>
                  <a:cubicBezTo>
                    <a:pt x="45" y="67"/>
                    <a:pt x="23" y="145"/>
                    <a:pt x="0" y="223"/>
                  </a:cubicBezTo>
                  <a:cubicBezTo>
                    <a:pt x="11" y="223"/>
                    <a:pt x="23" y="223"/>
                    <a:pt x="34" y="234"/>
                  </a:cubicBezTo>
                  <a:cubicBezTo>
                    <a:pt x="212" y="357"/>
                    <a:pt x="1404" y="992"/>
                    <a:pt x="1983" y="1048"/>
                  </a:cubicBezTo>
                  <a:cubicBezTo>
                    <a:pt x="2020" y="1051"/>
                    <a:pt x="2063" y="1053"/>
                    <a:pt x="2112" y="1053"/>
                  </a:cubicBezTo>
                  <a:cubicBezTo>
                    <a:pt x="2514" y="1053"/>
                    <a:pt x="3292" y="934"/>
                    <a:pt x="3699" y="736"/>
                  </a:cubicBezTo>
                  <a:lnTo>
                    <a:pt x="3699" y="736"/>
                  </a:lnTo>
                  <a:cubicBezTo>
                    <a:pt x="3531" y="758"/>
                    <a:pt x="2596" y="869"/>
                    <a:pt x="2440" y="869"/>
                  </a:cubicBezTo>
                  <a:cubicBezTo>
                    <a:pt x="2423" y="870"/>
                    <a:pt x="2407" y="870"/>
                    <a:pt x="2390" y="870"/>
                  </a:cubicBezTo>
                  <a:cubicBezTo>
                    <a:pt x="1975" y="870"/>
                    <a:pt x="1468" y="739"/>
                    <a:pt x="1125" y="546"/>
                  </a:cubicBezTo>
                  <a:cubicBezTo>
                    <a:pt x="713" y="335"/>
                    <a:pt x="78" y="1"/>
                    <a:pt x="78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1514514" y="3356056"/>
              <a:ext cx="110917" cy="144059"/>
            </a:xfrm>
            <a:custGeom>
              <a:avLst/>
              <a:gdLst/>
              <a:ahLst/>
              <a:cxnLst/>
              <a:rect l="l" t="t" r="r" b="b"/>
              <a:pathLst>
                <a:path w="1004" h="1304" extrusionOk="0">
                  <a:moveTo>
                    <a:pt x="424" y="1"/>
                  </a:moveTo>
                  <a:cubicBezTo>
                    <a:pt x="424" y="1"/>
                    <a:pt x="123" y="491"/>
                    <a:pt x="1" y="1048"/>
                  </a:cubicBezTo>
                  <a:lnTo>
                    <a:pt x="513" y="1304"/>
                  </a:lnTo>
                  <a:cubicBezTo>
                    <a:pt x="513" y="1304"/>
                    <a:pt x="1003" y="257"/>
                    <a:pt x="992" y="246"/>
                  </a:cubicBezTo>
                  <a:cubicBezTo>
                    <a:pt x="992" y="246"/>
                    <a:pt x="725" y="68"/>
                    <a:pt x="42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962021" y="2210414"/>
              <a:ext cx="242493" cy="386442"/>
            </a:xfrm>
            <a:custGeom>
              <a:avLst/>
              <a:gdLst/>
              <a:ahLst/>
              <a:cxnLst/>
              <a:rect l="l" t="t" r="r" b="b"/>
              <a:pathLst>
                <a:path w="2195" h="3498" extrusionOk="0">
                  <a:moveTo>
                    <a:pt x="0" y="67"/>
                  </a:moveTo>
                  <a:lnTo>
                    <a:pt x="992" y="11"/>
                  </a:lnTo>
                  <a:cubicBezTo>
                    <a:pt x="1225" y="0"/>
                    <a:pt x="1448" y="89"/>
                    <a:pt x="1615" y="256"/>
                  </a:cubicBezTo>
                  <a:cubicBezTo>
                    <a:pt x="1816" y="468"/>
                    <a:pt x="2039" y="825"/>
                    <a:pt x="2105" y="1404"/>
                  </a:cubicBezTo>
                  <a:cubicBezTo>
                    <a:pt x="2195" y="2106"/>
                    <a:pt x="2005" y="2674"/>
                    <a:pt x="1849" y="3008"/>
                  </a:cubicBezTo>
                  <a:cubicBezTo>
                    <a:pt x="1760" y="3186"/>
                    <a:pt x="1582" y="3320"/>
                    <a:pt x="1370" y="3342"/>
                  </a:cubicBezTo>
                  <a:lnTo>
                    <a:pt x="123" y="34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838950" y="2217816"/>
              <a:ext cx="257296" cy="379040"/>
            </a:xfrm>
            <a:custGeom>
              <a:avLst/>
              <a:gdLst/>
              <a:ahLst/>
              <a:cxnLst/>
              <a:rect l="l" t="t" r="r" b="b"/>
              <a:pathLst>
                <a:path w="2329" h="3431" extrusionOk="0">
                  <a:moveTo>
                    <a:pt x="2328" y="1716"/>
                  </a:moveTo>
                  <a:cubicBezTo>
                    <a:pt x="2328" y="2662"/>
                    <a:pt x="1805" y="3431"/>
                    <a:pt x="1159" y="3431"/>
                  </a:cubicBezTo>
                  <a:cubicBezTo>
                    <a:pt x="524" y="3431"/>
                    <a:pt x="0" y="2662"/>
                    <a:pt x="0" y="1716"/>
                  </a:cubicBezTo>
                  <a:cubicBezTo>
                    <a:pt x="0" y="769"/>
                    <a:pt x="524" y="0"/>
                    <a:pt x="1159" y="0"/>
                  </a:cubicBezTo>
                  <a:cubicBezTo>
                    <a:pt x="1805" y="0"/>
                    <a:pt x="2328" y="769"/>
                    <a:pt x="2328" y="171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893084" y="2297801"/>
              <a:ext cx="149031" cy="219072"/>
            </a:xfrm>
            <a:custGeom>
              <a:avLst/>
              <a:gdLst/>
              <a:ahLst/>
              <a:cxnLst/>
              <a:rect l="l" t="t" r="r" b="b"/>
              <a:pathLst>
                <a:path w="1349" h="1983" extrusionOk="0">
                  <a:moveTo>
                    <a:pt x="669" y="0"/>
                  </a:moveTo>
                  <a:cubicBezTo>
                    <a:pt x="301" y="0"/>
                    <a:pt x="0" y="446"/>
                    <a:pt x="0" y="992"/>
                  </a:cubicBezTo>
                  <a:cubicBezTo>
                    <a:pt x="0" y="1537"/>
                    <a:pt x="301" y="1983"/>
                    <a:pt x="669" y="1983"/>
                  </a:cubicBezTo>
                  <a:cubicBezTo>
                    <a:pt x="1047" y="1983"/>
                    <a:pt x="1348" y="1537"/>
                    <a:pt x="1348" y="992"/>
                  </a:cubicBezTo>
                  <a:cubicBezTo>
                    <a:pt x="1348" y="446"/>
                    <a:pt x="1047" y="0"/>
                    <a:pt x="66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1610518" y="2284102"/>
              <a:ext cx="66506" cy="69268"/>
            </a:xfrm>
            <a:custGeom>
              <a:avLst/>
              <a:gdLst/>
              <a:ahLst/>
              <a:cxnLst/>
              <a:rect l="l" t="t" r="r" b="b"/>
              <a:pathLst>
                <a:path w="602" h="627" extrusionOk="0">
                  <a:moveTo>
                    <a:pt x="303" y="1"/>
                  </a:moveTo>
                  <a:cubicBezTo>
                    <a:pt x="134" y="1"/>
                    <a:pt x="0" y="132"/>
                    <a:pt x="0" y="314"/>
                  </a:cubicBezTo>
                  <a:cubicBezTo>
                    <a:pt x="0" y="496"/>
                    <a:pt x="134" y="626"/>
                    <a:pt x="303" y="626"/>
                  </a:cubicBezTo>
                  <a:cubicBezTo>
                    <a:pt x="310" y="626"/>
                    <a:pt x="317" y="626"/>
                    <a:pt x="323" y="625"/>
                  </a:cubicBezTo>
                  <a:cubicBezTo>
                    <a:pt x="479" y="614"/>
                    <a:pt x="602" y="481"/>
                    <a:pt x="602" y="314"/>
                  </a:cubicBezTo>
                  <a:cubicBezTo>
                    <a:pt x="602" y="146"/>
                    <a:pt x="479" y="13"/>
                    <a:pt x="323" y="2"/>
                  </a:cubicBezTo>
                  <a:cubicBezTo>
                    <a:pt x="317" y="1"/>
                    <a:pt x="310" y="1"/>
                    <a:pt x="30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1623996" y="2296586"/>
              <a:ext cx="41981" cy="44411"/>
            </a:xfrm>
            <a:custGeom>
              <a:avLst/>
              <a:gdLst/>
              <a:ahLst/>
              <a:cxnLst/>
              <a:rect l="l" t="t" r="r" b="b"/>
              <a:pathLst>
                <a:path w="380" h="402" extrusionOk="0">
                  <a:moveTo>
                    <a:pt x="201" y="0"/>
                  </a:moveTo>
                  <a:cubicBezTo>
                    <a:pt x="90" y="0"/>
                    <a:pt x="1" y="89"/>
                    <a:pt x="1" y="201"/>
                  </a:cubicBezTo>
                  <a:cubicBezTo>
                    <a:pt x="1" y="312"/>
                    <a:pt x="90" y="401"/>
                    <a:pt x="201" y="401"/>
                  </a:cubicBezTo>
                  <a:cubicBezTo>
                    <a:pt x="302" y="390"/>
                    <a:pt x="380" y="301"/>
                    <a:pt x="380" y="201"/>
                  </a:cubicBezTo>
                  <a:cubicBezTo>
                    <a:pt x="380" y="100"/>
                    <a:pt x="302" y="11"/>
                    <a:pt x="20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 txBox="1">
            <a:spLocks noGrp="1"/>
          </p:cNvSpPr>
          <p:nvPr>
            <p:ph type="title"/>
          </p:nvPr>
        </p:nvSpPr>
        <p:spPr>
          <a:xfrm>
            <a:off x="4724399" y="516836"/>
            <a:ext cx="3916017" cy="37172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800" dirty="0" smtClean="0"/>
              <a:t>Нашия проект служи за информативност</a:t>
            </a:r>
            <a:r>
              <a:rPr lang="en-US" sz="2800" dirty="0" smtClean="0"/>
              <a:t>, </a:t>
            </a:r>
            <a:r>
              <a:rPr lang="bg-BG" sz="2800" dirty="0" smtClean="0"/>
              <a:t>защото това е първия ни проект и не сме овладяли всички техники в изработването на сайт</a:t>
            </a:r>
            <a:r>
              <a:rPr lang="en-US" sz="2800" dirty="0"/>
              <a:t>.</a:t>
            </a:r>
            <a:endParaRPr sz="2800" dirty="0"/>
          </a:p>
        </p:txBody>
      </p:sp>
      <p:grpSp>
        <p:nvGrpSpPr>
          <p:cNvPr id="359" name="Google Shape;359;p37"/>
          <p:cNvGrpSpPr/>
          <p:nvPr/>
        </p:nvGrpSpPr>
        <p:grpSpPr>
          <a:xfrm>
            <a:off x="2833092" y="775523"/>
            <a:ext cx="1322952" cy="1322952"/>
            <a:chOff x="2687876" y="879297"/>
            <a:chExt cx="1170961" cy="1170961"/>
          </a:xfrm>
        </p:grpSpPr>
        <p:sp>
          <p:nvSpPr>
            <p:cNvPr id="360" name="Google Shape;360;p37"/>
            <p:cNvSpPr/>
            <p:nvPr/>
          </p:nvSpPr>
          <p:spPr>
            <a:xfrm>
              <a:off x="2687876" y="879297"/>
              <a:ext cx="1170961" cy="1170961"/>
            </a:xfrm>
            <a:custGeom>
              <a:avLst/>
              <a:gdLst/>
              <a:ahLst/>
              <a:cxnLst/>
              <a:rect l="l" t="t" r="r" b="b"/>
              <a:pathLst>
                <a:path w="17055" h="17055" extrusionOk="0">
                  <a:moveTo>
                    <a:pt x="8222" y="17054"/>
                  </a:moveTo>
                  <a:cubicBezTo>
                    <a:pt x="8021" y="17043"/>
                    <a:pt x="7809" y="17032"/>
                    <a:pt x="7609" y="17010"/>
                  </a:cubicBezTo>
                  <a:lnTo>
                    <a:pt x="7743" y="15673"/>
                  </a:lnTo>
                  <a:cubicBezTo>
                    <a:pt x="7921" y="15695"/>
                    <a:pt x="8099" y="15706"/>
                    <a:pt x="8277" y="15706"/>
                  </a:cubicBezTo>
                  <a:close/>
                  <a:moveTo>
                    <a:pt x="8845" y="17054"/>
                  </a:moveTo>
                  <a:lnTo>
                    <a:pt x="8801" y="15706"/>
                  </a:lnTo>
                  <a:cubicBezTo>
                    <a:pt x="8968" y="15706"/>
                    <a:pt x="9146" y="15684"/>
                    <a:pt x="9324" y="15673"/>
                  </a:cubicBezTo>
                  <a:lnTo>
                    <a:pt x="9469" y="17010"/>
                  </a:lnTo>
                  <a:cubicBezTo>
                    <a:pt x="9257" y="17032"/>
                    <a:pt x="9057" y="17043"/>
                    <a:pt x="8845" y="17054"/>
                  </a:cubicBezTo>
                  <a:close/>
                  <a:moveTo>
                    <a:pt x="6985" y="16921"/>
                  </a:moveTo>
                  <a:cubicBezTo>
                    <a:pt x="6785" y="16887"/>
                    <a:pt x="6584" y="16843"/>
                    <a:pt x="6384" y="16787"/>
                  </a:cubicBezTo>
                  <a:lnTo>
                    <a:pt x="6718" y="15484"/>
                  </a:lnTo>
                  <a:cubicBezTo>
                    <a:pt x="6885" y="15528"/>
                    <a:pt x="7063" y="15562"/>
                    <a:pt x="7230" y="15595"/>
                  </a:cubicBezTo>
                  <a:close/>
                  <a:moveTo>
                    <a:pt x="10082" y="16921"/>
                  </a:moveTo>
                  <a:lnTo>
                    <a:pt x="9837" y="15595"/>
                  </a:lnTo>
                  <a:cubicBezTo>
                    <a:pt x="10015" y="15562"/>
                    <a:pt x="10182" y="15528"/>
                    <a:pt x="10349" y="15484"/>
                  </a:cubicBezTo>
                  <a:lnTo>
                    <a:pt x="10694" y="16776"/>
                  </a:lnTo>
                  <a:cubicBezTo>
                    <a:pt x="10494" y="16831"/>
                    <a:pt x="10282" y="16876"/>
                    <a:pt x="10082" y="16921"/>
                  </a:cubicBezTo>
                  <a:close/>
                  <a:moveTo>
                    <a:pt x="5782" y="16609"/>
                  </a:moveTo>
                  <a:cubicBezTo>
                    <a:pt x="5582" y="16542"/>
                    <a:pt x="5392" y="16464"/>
                    <a:pt x="5203" y="16386"/>
                  </a:cubicBezTo>
                  <a:lnTo>
                    <a:pt x="5726" y="15149"/>
                  </a:lnTo>
                  <a:cubicBezTo>
                    <a:pt x="5882" y="15216"/>
                    <a:pt x="6049" y="15283"/>
                    <a:pt x="6217" y="15339"/>
                  </a:cubicBezTo>
                  <a:close/>
                  <a:moveTo>
                    <a:pt x="11285" y="16597"/>
                  </a:moveTo>
                  <a:lnTo>
                    <a:pt x="10850" y="15328"/>
                  </a:lnTo>
                  <a:cubicBezTo>
                    <a:pt x="11017" y="15272"/>
                    <a:pt x="11185" y="15205"/>
                    <a:pt x="11340" y="15138"/>
                  </a:cubicBezTo>
                  <a:lnTo>
                    <a:pt x="11864" y="16375"/>
                  </a:lnTo>
                  <a:cubicBezTo>
                    <a:pt x="11675" y="16464"/>
                    <a:pt x="11485" y="16531"/>
                    <a:pt x="11285" y="16597"/>
                  </a:cubicBezTo>
                  <a:close/>
                  <a:moveTo>
                    <a:pt x="4635" y="16118"/>
                  </a:moveTo>
                  <a:cubicBezTo>
                    <a:pt x="4457" y="16029"/>
                    <a:pt x="4267" y="15929"/>
                    <a:pt x="4089" y="15818"/>
                  </a:cubicBezTo>
                  <a:lnTo>
                    <a:pt x="4791" y="14670"/>
                  </a:lnTo>
                  <a:cubicBezTo>
                    <a:pt x="4947" y="14760"/>
                    <a:pt x="5091" y="14849"/>
                    <a:pt x="5247" y="14927"/>
                  </a:cubicBezTo>
                  <a:close/>
                  <a:moveTo>
                    <a:pt x="12432" y="16118"/>
                  </a:moveTo>
                  <a:lnTo>
                    <a:pt x="11819" y="14915"/>
                  </a:lnTo>
                  <a:cubicBezTo>
                    <a:pt x="11975" y="14838"/>
                    <a:pt x="12120" y="14748"/>
                    <a:pt x="12276" y="14659"/>
                  </a:cubicBezTo>
                  <a:lnTo>
                    <a:pt x="12978" y="15807"/>
                  </a:lnTo>
                  <a:cubicBezTo>
                    <a:pt x="12800" y="15918"/>
                    <a:pt x="12610" y="16018"/>
                    <a:pt x="12432" y="16118"/>
                  </a:cubicBezTo>
                  <a:close/>
                  <a:moveTo>
                    <a:pt x="3577" y="15472"/>
                  </a:moveTo>
                  <a:cubicBezTo>
                    <a:pt x="3409" y="15350"/>
                    <a:pt x="3242" y="15227"/>
                    <a:pt x="3075" y="15094"/>
                  </a:cubicBezTo>
                  <a:lnTo>
                    <a:pt x="3944" y="14058"/>
                  </a:lnTo>
                  <a:cubicBezTo>
                    <a:pt x="4078" y="14169"/>
                    <a:pt x="4211" y="14281"/>
                    <a:pt x="4356" y="14381"/>
                  </a:cubicBezTo>
                  <a:close/>
                  <a:moveTo>
                    <a:pt x="13490" y="15461"/>
                  </a:moveTo>
                  <a:lnTo>
                    <a:pt x="12711" y="14370"/>
                  </a:lnTo>
                  <a:cubicBezTo>
                    <a:pt x="12855" y="14269"/>
                    <a:pt x="12989" y="14158"/>
                    <a:pt x="13123" y="14047"/>
                  </a:cubicBezTo>
                  <a:lnTo>
                    <a:pt x="13980" y="15083"/>
                  </a:lnTo>
                  <a:cubicBezTo>
                    <a:pt x="13824" y="15216"/>
                    <a:pt x="13657" y="15339"/>
                    <a:pt x="13490" y="15461"/>
                  </a:cubicBezTo>
                  <a:close/>
                  <a:moveTo>
                    <a:pt x="2619" y="14682"/>
                  </a:moveTo>
                  <a:cubicBezTo>
                    <a:pt x="2463" y="14537"/>
                    <a:pt x="2318" y="14381"/>
                    <a:pt x="2184" y="14236"/>
                  </a:cubicBezTo>
                  <a:lnTo>
                    <a:pt x="3187" y="13334"/>
                  </a:lnTo>
                  <a:cubicBezTo>
                    <a:pt x="3298" y="13456"/>
                    <a:pt x="3421" y="13590"/>
                    <a:pt x="3543" y="13712"/>
                  </a:cubicBezTo>
                  <a:close/>
                  <a:moveTo>
                    <a:pt x="14448" y="14670"/>
                  </a:moveTo>
                  <a:lnTo>
                    <a:pt x="13513" y="13701"/>
                  </a:lnTo>
                  <a:cubicBezTo>
                    <a:pt x="13635" y="13579"/>
                    <a:pt x="13758" y="13456"/>
                    <a:pt x="13880" y="13323"/>
                  </a:cubicBezTo>
                  <a:lnTo>
                    <a:pt x="14883" y="14225"/>
                  </a:lnTo>
                  <a:cubicBezTo>
                    <a:pt x="14738" y="14370"/>
                    <a:pt x="14593" y="14526"/>
                    <a:pt x="14448" y="14670"/>
                  </a:cubicBezTo>
                  <a:close/>
                  <a:moveTo>
                    <a:pt x="1783" y="13757"/>
                  </a:moveTo>
                  <a:cubicBezTo>
                    <a:pt x="1661" y="13590"/>
                    <a:pt x="1538" y="13423"/>
                    <a:pt x="1427" y="13245"/>
                  </a:cubicBezTo>
                  <a:lnTo>
                    <a:pt x="2541" y="12498"/>
                  </a:lnTo>
                  <a:cubicBezTo>
                    <a:pt x="2641" y="12643"/>
                    <a:pt x="2741" y="12788"/>
                    <a:pt x="2853" y="12933"/>
                  </a:cubicBezTo>
                  <a:close/>
                  <a:moveTo>
                    <a:pt x="15273" y="13746"/>
                  </a:moveTo>
                  <a:lnTo>
                    <a:pt x="14214" y="12922"/>
                  </a:lnTo>
                  <a:cubicBezTo>
                    <a:pt x="14326" y="12777"/>
                    <a:pt x="14426" y="12632"/>
                    <a:pt x="14515" y="12498"/>
                  </a:cubicBezTo>
                  <a:lnTo>
                    <a:pt x="15640" y="13233"/>
                  </a:lnTo>
                  <a:cubicBezTo>
                    <a:pt x="15529" y="13412"/>
                    <a:pt x="15406" y="13579"/>
                    <a:pt x="15273" y="13746"/>
                  </a:cubicBezTo>
                  <a:close/>
                  <a:moveTo>
                    <a:pt x="1093" y="12721"/>
                  </a:moveTo>
                  <a:cubicBezTo>
                    <a:pt x="992" y="12532"/>
                    <a:pt x="903" y="12354"/>
                    <a:pt x="814" y="12164"/>
                  </a:cubicBezTo>
                  <a:lnTo>
                    <a:pt x="2028" y="11596"/>
                  </a:lnTo>
                  <a:cubicBezTo>
                    <a:pt x="2095" y="11752"/>
                    <a:pt x="2184" y="11908"/>
                    <a:pt x="2262" y="12053"/>
                  </a:cubicBezTo>
                  <a:close/>
                  <a:moveTo>
                    <a:pt x="15963" y="12699"/>
                  </a:moveTo>
                  <a:lnTo>
                    <a:pt x="14794" y="12042"/>
                  </a:lnTo>
                  <a:cubicBezTo>
                    <a:pt x="14883" y="11897"/>
                    <a:pt x="14961" y="11741"/>
                    <a:pt x="15039" y="11574"/>
                  </a:cubicBezTo>
                  <a:lnTo>
                    <a:pt x="16253" y="12153"/>
                  </a:lnTo>
                  <a:cubicBezTo>
                    <a:pt x="16164" y="12331"/>
                    <a:pt x="16063" y="12521"/>
                    <a:pt x="15963" y="12699"/>
                  </a:cubicBezTo>
                  <a:close/>
                  <a:moveTo>
                    <a:pt x="569" y="11596"/>
                  </a:moveTo>
                  <a:cubicBezTo>
                    <a:pt x="491" y="11396"/>
                    <a:pt x="424" y="11195"/>
                    <a:pt x="369" y="11006"/>
                  </a:cubicBezTo>
                  <a:lnTo>
                    <a:pt x="1649" y="10616"/>
                  </a:lnTo>
                  <a:cubicBezTo>
                    <a:pt x="1705" y="10783"/>
                    <a:pt x="1761" y="10950"/>
                    <a:pt x="1817" y="11106"/>
                  </a:cubicBezTo>
                  <a:close/>
                  <a:moveTo>
                    <a:pt x="16498" y="11574"/>
                  </a:moveTo>
                  <a:lnTo>
                    <a:pt x="15239" y="11095"/>
                  </a:lnTo>
                  <a:cubicBezTo>
                    <a:pt x="15306" y="10928"/>
                    <a:pt x="15362" y="10761"/>
                    <a:pt x="15406" y="10605"/>
                  </a:cubicBezTo>
                  <a:lnTo>
                    <a:pt x="16698" y="10983"/>
                  </a:lnTo>
                  <a:cubicBezTo>
                    <a:pt x="16632" y="11184"/>
                    <a:pt x="16565" y="11384"/>
                    <a:pt x="16498" y="11574"/>
                  </a:cubicBezTo>
                  <a:close/>
                  <a:moveTo>
                    <a:pt x="201" y="10404"/>
                  </a:moveTo>
                  <a:cubicBezTo>
                    <a:pt x="157" y="10193"/>
                    <a:pt x="123" y="9992"/>
                    <a:pt x="90" y="9792"/>
                  </a:cubicBezTo>
                  <a:lnTo>
                    <a:pt x="1427" y="9591"/>
                  </a:lnTo>
                  <a:cubicBezTo>
                    <a:pt x="1449" y="9758"/>
                    <a:pt x="1482" y="9936"/>
                    <a:pt x="1516" y="10103"/>
                  </a:cubicBezTo>
                  <a:close/>
                  <a:moveTo>
                    <a:pt x="16854" y="10382"/>
                  </a:moveTo>
                  <a:lnTo>
                    <a:pt x="15540" y="10092"/>
                  </a:lnTo>
                  <a:cubicBezTo>
                    <a:pt x="15573" y="9925"/>
                    <a:pt x="15607" y="9747"/>
                    <a:pt x="15640" y="9580"/>
                  </a:cubicBezTo>
                  <a:lnTo>
                    <a:pt x="16966" y="9769"/>
                  </a:lnTo>
                  <a:cubicBezTo>
                    <a:pt x="16932" y="9970"/>
                    <a:pt x="16899" y="10181"/>
                    <a:pt x="16854" y="10382"/>
                  </a:cubicBezTo>
                  <a:close/>
                  <a:moveTo>
                    <a:pt x="23" y="9168"/>
                  </a:moveTo>
                  <a:cubicBezTo>
                    <a:pt x="12" y="8967"/>
                    <a:pt x="1" y="8756"/>
                    <a:pt x="1" y="8544"/>
                  </a:cubicBezTo>
                  <a:lnTo>
                    <a:pt x="1349" y="8544"/>
                  </a:lnTo>
                  <a:cubicBezTo>
                    <a:pt x="1349" y="8722"/>
                    <a:pt x="1349" y="8900"/>
                    <a:pt x="1360" y="9067"/>
                  </a:cubicBezTo>
                  <a:close/>
                  <a:moveTo>
                    <a:pt x="17033" y="9157"/>
                  </a:moveTo>
                  <a:lnTo>
                    <a:pt x="15696" y="9056"/>
                  </a:lnTo>
                  <a:cubicBezTo>
                    <a:pt x="15707" y="8878"/>
                    <a:pt x="15707" y="8700"/>
                    <a:pt x="15707" y="8533"/>
                  </a:cubicBezTo>
                  <a:lnTo>
                    <a:pt x="15707" y="8499"/>
                  </a:lnTo>
                  <a:lnTo>
                    <a:pt x="17055" y="8488"/>
                  </a:lnTo>
                  <a:lnTo>
                    <a:pt x="17055" y="8533"/>
                  </a:lnTo>
                  <a:cubicBezTo>
                    <a:pt x="17055" y="8733"/>
                    <a:pt x="17044" y="8945"/>
                    <a:pt x="17033" y="9157"/>
                  </a:cubicBezTo>
                  <a:close/>
                  <a:moveTo>
                    <a:pt x="1360" y="8020"/>
                  </a:moveTo>
                  <a:lnTo>
                    <a:pt x="23" y="7931"/>
                  </a:lnTo>
                  <a:cubicBezTo>
                    <a:pt x="34" y="7720"/>
                    <a:pt x="57" y="7508"/>
                    <a:pt x="90" y="7308"/>
                  </a:cubicBezTo>
                  <a:lnTo>
                    <a:pt x="1416" y="7497"/>
                  </a:lnTo>
                  <a:cubicBezTo>
                    <a:pt x="1393" y="7675"/>
                    <a:pt x="1371" y="7842"/>
                    <a:pt x="1360" y="8020"/>
                  </a:cubicBezTo>
                  <a:close/>
                  <a:moveTo>
                    <a:pt x="15685" y="7976"/>
                  </a:moveTo>
                  <a:cubicBezTo>
                    <a:pt x="15674" y="7798"/>
                    <a:pt x="15651" y="7631"/>
                    <a:pt x="15629" y="7452"/>
                  </a:cubicBezTo>
                  <a:lnTo>
                    <a:pt x="16955" y="7252"/>
                  </a:lnTo>
                  <a:cubicBezTo>
                    <a:pt x="16988" y="7463"/>
                    <a:pt x="17010" y="7664"/>
                    <a:pt x="17033" y="7876"/>
                  </a:cubicBezTo>
                  <a:close/>
                  <a:moveTo>
                    <a:pt x="1516" y="6985"/>
                  </a:moveTo>
                  <a:lnTo>
                    <a:pt x="201" y="6695"/>
                  </a:lnTo>
                  <a:cubicBezTo>
                    <a:pt x="246" y="6494"/>
                    <a:pt x="291" y="6294"/>
                    <a:pt x="357" y="6093"/>
                  </a:cubicBezTo>
                  <a:lnTo>
                    <a:pt x="1638" y="6472"/>
                  </a:lnTo>
                  <a:cubicBezTo>
                    <a:pt x="1594" y="6639"/>
                    <a:pt x="1549" y="6817"/>
                    <a:pt x="1516" y="6985"/>
                  </a:cubicBezTo>
                  <a:close/>
                  <a:moveTo>
                    <a:pt x="15529" y="6940"/>
                  </a:moveTo>
                  <a:cubicBezTo>
                    <a:pt x="15495" y="6773"/>
                    <a:pt x="15451" y="6595"/>
                    <a:pt x="15395" y="6428"/>
                  </a:cubicBezTo>
                  <a:lnTo>
                    <a:pt x="16687" y="6038"/>
                  </a:lnTo>
                  <a:cubicBezTo>
                    <a:pt x="16743" y="6238"/>
                    <a:pt x="16799" y="6439"/>
                    <a:pt x="16843" y="6639"/>
                  </a:cubicBezTo>
                  <a:close/>
                  <a:moveTo>
                    <a:pt x="1805" y="5982"/>
                  </a:moveTo>
                  <a:lnTo>
                    <a:pt x="558" y="5503"/>
                  </a:lnTo>
                  <a:cubicBezTo>
                    <a:pt x="625" y="5314"/>
                    <a:pt x="703" y="5113"/>
                    <a:pt x="792" y="4924"/>
                  </a:cubicBezTo>
                  <a:lnTo>
                    <a:pt x="2017" y="5492"/>
                  </a:lnTo>
                  <a:cubicBezTo>
                    <a:pt x="1939" y="5659"/>
                    <a:pt x="1872" y="5815"/>
                    <a:pt x="1805" y="5982"/>
                  </a:cubicBezTo>
                  <a:close/>
                  <a:moveTo>
                    <a:pt x="15228" y="5937"/>
                  </a:moveTo>
                  <a:cubicBezTo>
                    <a:pt x="15161" y="5770"/>
                    <a:pt x="15094" y="5614"/>
                    <a:pt x="15016" y="5458"/>
                  </a:cubicBezTo>
                  <a:lnTo>
                    <a:pt x="16231" y="4879"/>
                  </a:lnTo>
                  <a:cubicBezTo>
                    <a:pt x="16320" y="5069"/>
                    <a:pt x="16409" y="5258"/>
                    <a:pt x="16487" y="5447"/>
                  </a:cubicBezTo>
                  <a:close/>
                  <a:moveTo>
                    <a:pt x="2251" y="5035"/>
                  </a:moveTo>
                  <a:lnTo>
                    <a:pt x="1081" y="4378"/>
                  </a:lnTo>
                  <a:cubicBezTo>
                    <a:pt x="1182" y="4189"/>
                    <a:pt x="1293" y="4010"/>
                    <a:pt x="1404" y="3843"/>
                  </a:cubicBezTo>
                  <a:lnTo>
                    <a:pt x="2529" y="4578"/>
                  </a:lnTo>
                  <a:cubicBezTo>
                    <a:pt x="2429" y="4723"/>
                    <a:pt x="2340" y="4879"/>
                    <a:pt x="2251" y="5035"/>
                  </a:cubicBezTo>
                  <a:close/>
                  <a:moveTo>
                    <a:pt x="14782" y="4991"/>
                  </a:moveTo>
                  <a:cubicBezTo>
                    <a:pt x="14693" y="4835"/>
                    <a:pt x="14604" y="4690"/>
                    <a:pt x="14504" y="4545"/>
                  </a:cubicBezTo>
                  <a:lnTo>
                    <a:pt x="15618" y="3799"/>
                  </a:lnTo>
                  <a:cubicBezTo>
                    <a:pt x="15740" y="3966"/>
                    <a:pt x="15841" y="4144"/>
                    <a:pt x="15952" y="4322"/>
                  </a:cubicBezTo>
                  <a:close/>
                  <a:moveTo>
                    <a:pt x="2830" y="4155"/>
                  </a:moveTo>
                  <a:lnTo>
                    <a:pt x="1761" y="3331"/>
                  </a:lnTo>
                  <a:cubicBezTo>
                    <a:pt x="1895" y="3175"/>
                    <a:pt x="2028" y="3008"/>
                    <a:pt x="2162" y="2852"/>
                  </a:cubicBezTo>
                  <a:lnTo>
                    <a:pt x="3164" y="3754"/>
                  </a:lnTo>
                  <a:cubicBezTo>
                    <a:pt x="3053" y="3877"/>
                    <a:pt x="2942" y="4010"/>
                    <a:pt x="2830" y="4155"/>
                  </a:cubicBezTo>
                  <a:close/>
                  <a:moveTo>
                    <a:pt x="14192" y="4122"/>
                  </a:moveTo>
                  <a:cubicBezTo>
                    <a:pt x="14092" y="3977"/>
                    <a:pt x="13980" y="3843"/>
                    <a:pt x="13858" y="3721"/>
                  </a:cubicBezTo>
                  <a:lnTo>
                    <a:pt x="14860" y="2819"/>
                  </a:lnTo>
                  <a:cubicBezTo>
                    <a:pt x="14994" y="2974"/>
                    <a:pt x="15128" y="3130"/>
                    <a:pt x="15261" y="3297"/>
                  </a:cubicBezTo>
                  <a:close/>
                  <a:moveTo>
                    <a:pt x="3532" y="3375"/>
                  </a:moveTo>
                  <a:lnTo>
                    <a:pt x="2596" y="2406"/>
                  </a:lnTo>
                  <a:cubicBezTo>
                    <a:pt x="2741" y="2262"/>
                    <a:pt x="2897" y="2117"/>
                    <a:pt x="3053" y="1994"/>
                  </a:cubicBezTo>
                  <a:lnTo>
                    <a:pt x="3922" y="3019"/>
                  </a:lnTo>
                  <a:cubicBezTo>
                    <a:pt x="3788" y="3130"/>
                    <a:pt x="3655" y="3253"/>
                    <a:pt x="3532" y="3375"/>
                  </a:cubicBezTo>
                  <a:close/>
                  <a:moveTo>
                    <a:pt x="13490" y="3342"/>
                  </a:moveTo>
                  <a:cubicBezTo>
                    <a:pt x="13368" y="3220"/>
                    <a:pt x="13234" y="3108"/>
                    <a:pt x="13100" y="2997"/>
                  </a:cubicBezTo>
                  <a:lnTo>
                    <a:pt x="13958" y="1961"/>
                  </a:lnTo>
                  <a:cubicBezTo>
                    <a:pt x="14114" y="2083"/>
                    <a:pt x="14270" y="2228"/>
                    <a:pt x="14426" y="2373"/>
                  </a:cubicBezTo>
                  <a:close/>
                  <a:moveTo>
                    <a:pt x="4334" y="2696"/>
                  </a:moveTo>
                  <a:lnTo>
                    <a:pt x="3543" y="1604"/>
                  </a:lnTo>
                  <a:cubicBezTo>
                    <a:pt x="3710" y="1482"/>
                    <a:pt x="3888" y="1370"/>
                    <a:pt x="4067" y="1259"/>
                  </a:cubicBezTo>
                  <a:lnTo>
                    <a:pt x="4768" y="2406"/>
                  </a:lnTo>
                  <a:cubicBezTo>
                    <a:pt x="4624" y="2495"/>
                    <a:pt x="4479" y="2596"/>
                    <a:pt x="4334" y="2696"/>
                  </a:cubicBezTo>
                  <a:close/>
                  <a:moveTo>
                    <a:pt x="12688" y="2674"/>
                  </a:moveTo>
                  <a:cubicBezTo>
                    <a:pt x="12543" y="2573"/>
                    <a:pt x="12399" y="2473"/>
                    <a:pt x="12243" y="2384"/>
                  </a:cubicBezTo>
                  <a:lnTo>
                    <a:pt x="12944" y="1237"/>
                  </a:lnTo>
                  <a:cubicBezTo>
                    <a:pt x="13123" y="1337"/>
                    <a:pt x="13301" y="1460"/>
                    <a:pt x="13468" y="1582"/>
                  </a:cubicBezTo>
                  <a:close/>
                  <a:moveTo>
                    <a:pt x="5225" y="2150"/>
                  </a:moveTo>
                  <a:lnTo>
                    <a:pt x="4601" y="958"/>
                  </a:lnTo>
                  <a:cubicBezTo>
                    <a:pt x="4791" y="858"/>
                    <a:pt x="4980" y="769"/>
                    <a:pt x="5169" y="691"/>
                  </a:cubicBezTo>
                  <a:lnTo>
                    <a:pt x="5693" y="1927"/>
                  </a:lnTo>
                  <a:cubicBezTo>
                    <a:pt x="5537" y="1994"/>
                    <a:pt x="5381" y="2072"/>
                    <a:pt x="5225" y="2150"/>
                  </a:cubicBezTo>
                  <a:close/>
                  <a:moveTo>
                    <a:pt x="11786" y="2128"/>
                  </a:moveTo>
                  <a:cubicBezTo>
                    <a:pt x="11630" y="2050"/>
                    <a:pt x="11474" y="1972"/>
                    <a:pt x="11318" y="1905"/>
                  </a:cubicBezTo>
                  <a:lnTo>
                    <a:pt x="11831" y="669"/>
                  </a:lnTo>
                  <a:cubicBezTo>
                    <a:pt x="12031" y="747"/>
                    <a:pt x="12220" y="836"/>
                    <a:pt x="12399" y="936"/>
                  </a:cubicBezTo>
                  <a:close/>
                  <a:moveTo>
                    <a:pt x="6183" y="1738"/>
                  </a:moveTo>
                  <a:lnTo>
                    <a:pt x="5749" y="468"/>
                  </a:lnTo>
                  <a:cubicBezTo>
                    <a:pt x="5949" y="401"/>
                    <a:pt x="6150" y="335"/>
                    <a:pt x="6350" y="290"/>
                  </a:cubicBezTo>
                  <a:lnTo>
                    <a:pt x="6684" y="1582"/>
                  </a:lnTo>
                  <a:cubicBezTo>
                    <a:pt x="6517" y="1627"/>
                    <a:pt x="6350" y="1682"/>
                    <a:pt x="6183" y="1738"/>
                  </a:cubicBezTo>
                  <a:close/>
                  <a:moveTo>
                    <a:pt x="10828" y="1727"/>
                  </a:moveTo>
                  <a:cubicBezTo>
                    <a:pt x="10661" y="1671"/>
                    <a:pt x="10494" y="1615"/>
                    <a:pt x="10316" y="1571"/>
                  </a:cubicBezTo>
                  <a:lnTo>
                    <a:pt x="10661" y="268"/>
                  </a:lnTo>
                  <a:cubicBezTo>
                    <a:pt x="10861" y="323"/>
                    <a:pt x="11062" y="379"/>
                    <a:pt x="11251" y="446"/>
                  </a:cubicBezTo>
                  <a:close/>
                  <a:moveTo>
                    <a:pt x="7197" y="1471"/>
                  </a:moveTo>
                  <a:lnTo>
                    <a:pt x="6952" y="145"/>
                  </a:lnTo>
                  <a:cubicBezTo>
                    <a:pt x="7152" y="112"/>
                    <a:pt x="7364" y="78"/>
                    <a:pt x="7564" y="56"/>
                  </a:cubicBezTo>
                  <a:lnTo>
                    <a:pt x="7720" y="1393"/>
                  </a:lnTo>
                  <a:cubicBezTo>
                    <a:pt x="7542" y="1415"/>
                    <a:pt x="7375" y="1437"/>
                    <a:pt x="7197" y="1471"/>
                  </a:cubicBezTo>
                  <a:close/>
                  <a:moveTo>
                    <a:pt x="9803" y="1460"/>
                  </a:moveTo>
                  <a:cubicBezTo>
                    <a:pt x="9636" y="1426"/>
                    <a:pt x="9469" y="1404"/>
                    <a:pt x="9291" y="1393"/>
                  </a:cubicBezTo>
                  <a:lnTo>
                    <a:pt x="9436" y="45"/>
                  </a:lnTo>
                  <a:cubicBezTo>
                    <a:pt x="9636" y="67"/>
                    <a:pt x="9848" y="101"/>
                    <a:pt x="10048" y="134"/>
                  </a:cubicBezTo>
                  <a:close/>
                  <a:moveTo>
                    <a:pt x="8244" y="1348"/>
                  </a:moveTo>
                  <a:lnTo>
                    <a:pt x="8188" y="11"/>
                  </a:lnTo>
                  <a:cubicBezTo>
                    <a:pt x="8300" y="0"/>
                    <a:pt x="8411" y="0"/>
                    <a:pt x="8533" y="0"/>
                  </a:cubicBezTo>
                  <a:cubicBezTo>
                    <a:pt x="8623" y="0"/>
                    <a:pt x="8712" y="0"/>
                    <a:pt x="8812" y="11"/>
                  </a:cubicBezTo>
                  <a:lnTo>
                    <a:pt x="8767" y="1348"/>
                  </a:lnTo>
                  <a:cubicBezTo>
                    <a:pt x="8678" y="1348"/>
                    <a:pt x="8600" y="1348"/>
                    <a:pt x="8511" y="1348"/>
                  </a:cubicBezTo>
                  <a:cubicBezTo>
                    <a:pt x="8422" y="1348"/>
                    <a:pt x="8333" y="1348"/>
                    <a:pt x="8244" y="134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1" name="Google Shape;361;p37"/>
            <p:cNvGrpSpPr/>
            <p:nvPr/>
          </p:nvGrpSpPr>
          <p:grpSpPr>
            <a:xfrm>
              <a:off x="2807960" y="998627"/>
              <a:ext cx="930805" cy="932320"/>
              <a:chOff x="2807960" y="998627"/>
              <a:chExt cx="930805" cy="932320"/>
            </a:xfrm>
          </p:grpSpPr>
          <p:sp>
            <p:nvSpPr>
              <p:cNvPr id="362" name="Google Shape;362;p37"/>
              <p:cNvSpPr/>
              <p:nvPr/>
            </p:nvSpPr>
            <p:spPr>
              <a:xfrm>
                <a:off x="3687478" y="1568359"/>
                <a:ext cx="36801" cy="36801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36" extrusionOk="0">
                    <a:moveTo>
                      <a:pt x="201" y="491"/>
                    </a:moveTo>
                    <a:cubicBezTo>
                      <a:pt x="79" y="457"/>
                      <a:pt x="1" y="324"/>
                      <a:pt x="34" y="201"/>
                    </a:cubicBezTo>
                    <a:cubicBezTo>
                      <a:pt x="67" y="79"/>
                      <a:pt x="201" y="1"/>
                      <a:pt x="335" y="34"/>
                    </a:cubicBezTo>
                    <a:cubicBezTo>
                      <a:pt x="468" y="56"/>
                      <a:pt x="535" y="190"/>
                      <a:pt x="502" y="324"/>
                    </a:cubicBezTo>
                    <a:cubicBezTo>
                      <a:pt x="457" y="457"/>
                      <a:pt x="324" y="535"/>
                      <a:pt x="201" y="4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7"/>
              <p:cNvSpPr/>
              <p:nvPr/>
            </p:nvSpPr>
            <p:spPr>
              <a:xfrm>
                <a:off x="3657680" y="1645601"/>
                <a:ext cx="38311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558" h="547" extrusionOk="0">
                    <a:moveTo>
                      <a:pt x="156" y="480"/>
                    </a:moveTo>
                    <a:cubicBezTo>
                      <a:pt x="45" y="413"/>
                      <a:pt x="0" y="268"/>
                      <a:pt x="56" y="157"/>
                    </a:cubicBezTo>
                    <a:cubicBezTo>
                      <a:pt x="112" y="45"/>
                      <a:pt x="256" y="1"/>
                      <a:pt x="379" y="45"/>
                    </a:cubicBezTo>
                    <a:cubicBezTo>
                      <a:pt x="501" y="101"/>
                      <a:pt x="557" y="246"/>
                      <a:pt x="490" y="368"/>
                    </a:cubicBezTo>
                    <a:cubicBezTo>
                      <a:pt x="424" y="491"/>
                      <a:pt x="279" y="546"/>
                      <a:pt x="156" y="48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7"/>
              <p:cNvSpPr/>
              <p:nvPr/>
            </p:nvSpPr>
            <p:spPr>
              <a:xfrm>
                <a:off x="3614082" y="1715976"/>
                <a:ext cx="38311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558" h="547" extrusionOk="0">
                    <a:moveTo>
                      <a:pt x="123" y="457"/>
                    </a:moveTo>
                    <a:cubicBezTo>
                      <a:pt x="23" y="379"/>
                      <a:pt x="0" y="223"/>
                      <a:pt x="89" y="123"/>
                    </a:cubicBezTo>
                    <a:cubicBezTo>
                      <a:pt x="167" y="34"/>
                      <a:pt x="312" y="0"/>
                      <a:pt x="412" y="78"/>
                    </a:cubicBezTo>
                    <a:cubicBezTo>
                      <a:pt x="524" y="145"/>
                      <a:pt x="557" y="312"/>
                      <a:pt x="468" y="413"/>
                    </a:cubicBezTo>
                    <a:cubicBezTo>
                      <a:pt x="379" y="524"/>
                      <a:pt x="223" y="546"/>
                      <a:pt x="123" y="4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7"/>
              <p:cNvSpPr/>
              <p:nvPr/>
            </p:nvSpPr>
            <p:spPr>
              <a:xfrm>
                <a:off x="3559018" y="1777907"/>
                <a:ext cx="36732" cy="36801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6" extrusionOk="0">
                    <a:moveTo>
                      <a:pt x="78" y="424"/>
                    </a:moveTo>
                    <a:cubicBezTo>
                      <a:pt x="0" y="324"/>
                      <a:pt x="11" y="168"/>
                      <a:pt x="101" y="90"/>
                    </a:cubicBezTo>
                    <a:cubicBezTo>
                      <a:pt x="201" y="12"/>
                      <a:pt x="346" y="1"/>
                      <a:pt x="446" y="101"/>
                    </a:cubicBezTo>
                    <a:cubicBezTo>
                      <a:pt x="535" y="190"/>
                      <a:pt x="535" y="357"/>
                      <a:pt x="424" y="446"/>
                    </a:cubicBezTo>
                    <a:cubicBezTo>
                      <a:pt x="323" y="535"/>
                      <a:pt x="167" y="524"/>
                      <a:pt x="78" y="42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7"/>
              <p:cNvSpPr/>
              <p:nvPr/>
            </p:nvSpPr>
            <p:spPr>
              <a:xfrm>
                <a:off x="3492487" y="1827616"/>
                <a:ext cx="37487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47" extrusionOk="0">
                    <a:moveTo>
                      <a:pt x="67" y="391"/>
                    </a:moveTo>
                    <a:cubicBezTo>
                      <a:pt x="0" y="279"/>
                      <a:pt x="34" y="134"/>
                      <a:pt x="145" y="68"/>
                    </a:cubicBezTo>
                    <a:cubicBezTo>
                      <a:pt x="256" y="1"/>
                      <a:pt x="401" y="23"/>
                      <a:pt x="479" y="134"/>
                    </a:cubicBezTo>
                    <a:cubicBezTo>
                      <a:pt x="546" y="246"/>
                      <a:pt x="524" y="402"/>
                      <a:pt x="401" y="480"/>
                    </a:cubicBezTo>
                    <a:cubicBezTo>
                      <a:pt x="279" y="547"/>
                      <a:pt x="134" y="513"/>
                      <a:pt x="67" y="3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7"/>
              <p:cNvSpPr/>
              <p:nvPr/>
            </p:nvSpPr>
            <p:spPr>
              <a:xfrm>
                <a:off x="3418267" y="1865103"/>
                <a:ext cx="37556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547" h="547" extrusionOk="0">
                    <a:moveTo>
                      <a:pt x="45" y="346"/>
                    </a:moveTo>
                    <a:cubicBezTo>
                      <a:pt x="1" y="223"/>
                      <a:pt x="68" y="90"/>
                      <a:pt x="190" y="45"/>
                    </a:cubicBezTo>
                    <a:cubicBezTo>
                      <a:pt x="301" y="1"/>
                      <a:pt x="446" y="56"/>
                      <a:pt x="502" y="168"/>
                    </a:cubicBezTo>
                    <a:cubicBezTo>
                      <a:pt x="547" y="290"/>
                      <a:pt x="491" y="435"/>
                      <a:pt x="368" y="491"/>
                    </a:cubicBezTo>
                    <a:cubicBezTo>
                      <a:pt x="235" y="546"/>
                      <a:pt x="90" y="480"/>
                      <a:pt x="45" y="34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7"/>
              <p:cNvSpPr/>
              <p:nvPr/>
            </p:nvSpPr>
            <p:spPr>
              <a:xfrm>
                <a:off x="3339516" y="1888036"/>
                <a:ext cx="35977" cy="36801"/>
              </a:xfrm>
              <a:custGeom>
                <a:avLst/>
                <a:gdLst/>
                <a:ahLst/>
                <a:cxnLst/>
                <a:rect l="l" t="t" r="r" b="b"/>
                <a:pathLst>
                  <a:path w="524" h="536" extrusionOk="0">
                    <a:moveTo>
                      <a:pt x="23" y="313"/>
                    </a:moveTo>
                    <a:cubicBezTo>
                      <a:pt x="0" y="179"/>
                      <a:pt x="90" y="68"/>
                      <a:pt x="212" y="34"/>
                    </a:cubicBezTo>
                    <a:cubicBezTo>
                      <a:pt x="346" y="1"/>
                      <a:pt x="468" y="90"/>
                      <a:pt x="502" y="212"/>
                    </a:cubicBezTo>
                    <a:cubicBezTo>
                      <a:pt x="524" y="346"/>
                      <a:pt x="446" y="480"/>
                      <a:pt x="301" y="502"/>
                    </a:cubicBezTo>
                    <a:cubicBezTo>
                      <a:pt x="167" y="535"/>
                      <a:pt x="45" y="435"/>
                      <a:pt x="23" y="31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7"/>
              <p:cNvSpPr/>
              <p:nvPr/>
            </p:nvSpPr>
            <p:spPr>
              <a:xfrm>
                <a:off x="3257675" y="1897236"/>
                <a:ext cx="34466" cy="33711"/>
              </a:xfrm>
              <a:custGeom>
                <a:avLst/>
                <a:gdLst/>
                <a:ahLst/>
                <a:cxnLst/>
                <a:rect l="l" t="t" r="r" b="b"/>
                <a:pathLst>
                  <a:path w="502" h="491" extrusionOk="0">
                    <a:moveTo>
                      <a:pt x="12" y="245"/>
                    </a:moveTo>
                    <a:cubicBezTo>
                      <a:pt x="12" y="123"/>
                      <a:pt x="123" y="12"/>
                      <a:pt x="246" y="12"/>
                    </a:cubicBezTo>
                    <a:cubicBezTo>
                      <a:pt x="379" y="0"/>
                      <a:pt x="491" y="112"/>
                      <a:pt x="491" y="245"/>
                    </a:cubicBezTo>
                    <a:cubicBezTo>
                      <a:pt x="502" y="379"/>
                      <a:pt x="390" y="479"/>
                      <a:pt x="246" y="490"/>
                    </a:cubicBezTo>
                    <a:cubicBezTo>
                      <a:pt x="112" y="490"/>
                      <a:pt x="1" y="379"/>
                      <a:pt x="12" y="24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7"/>
              <p:cNvSpPr/>
              <p:nvPr/>
            </p:nvSpPr>
            <p:spPr>
              <a:xfrm>
                <a:off x="3173568" y="1888791"/>
                <a:ext cx="35977" cy="3604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525" extrusionOk="0">
                    <a:moveTo>
                      <a:pt x="34" y="224"/>
                    </a:moveTo>
                    <a:cubicBezTo>
                      <a:pt x="67" y="90"/>
                      <a:pt x="190" y="1"/>
                      <a:pt x="312" y="23"/>
                    </a:cubicBezTo>
                    <a:cubicBezTo>
                      <a:pt x="446" y="45"/>
                      <a:pt x="524" y="168"/>
                      <a:pt x="513" y="302"/>
                    </a:cubicBezTo>
                    <a:cubicBezTo>
                      <a:pt x="490" y="435"/>
                      <a:pt x="368" y="524"/>
                      <a:pt x="234" y="491"/>
                    </a:cubicBezTo>
                    <a:cubicBezTo>
                      <a:pt x="89" y="469"/>
                      <a:pt x="0" y="346"/>
                      <a:pt x="34" y="22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7"/>
              <p:cNvSpPr/>
              <p:nvPr/>
            </p:nvSpPr>
            <p:spPr>
              <a:xfrm>
                <a:off x="3093237" y="1865859"/>
                <a:ext cx="37556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547" h="547" extrusionOk="0">
                    <a:moveTo>
                      <a:pt x="56" y="179"/>
                    </a:moveTo>
                    <a:cubicBezTo>
                      <a:pt x="112" y="56"/>
                      <a:pt x="246" y="1"/>
                      <a:pt x="368" y="45"/>
                    </a:cubicBezTo>
                    <a:cubicBezTo>
                      <a:pt x="480" y="90"/>
                      <a:pt x="546" y="235"/>
                      <a:pt x="502" y="357"/>
                    </a:cubicBezTo>
                    <a:cubicBezTo>
                      <a:pt x="457" y="480"/>
                      <a:pt x="324" y="546"/>
                      <a:pt x="190" y="491"/>
                    </a:cubicBezTo>
                    <a:cubicBezTo>
                      <a:pt x="67" y="446"/>
                      <a:pt x="1" y="301"/>
                      <a:pt x="56" y="17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7"/>
              <p:cNvSpPr/>
              <p:nvPr/>
            </p:nvSpPr>
            <p:spPr>
              <a:xfrm>
                <a:off x="3019086" y="1829126"/>
                <a:ext cx="37487" cy="38311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58" extrusionOk="0">
                    <a:moveTo>
                      <a:pt x="67" y="146"/>
                    </a:moveTo>
                    <a:cubicBezTo>
                      <a:pt x="145" y="34"/>
                      <a:pt x="290" y="1"/>
                      <a:pt x="401" y="68"/>
                    </a:cubicBezTo>
                    <a:cubicBezTo>
                      <a:pt x="501" y="146"/>
                      <a:pt x="546" y="279"/>
                      <a:pt x="479" y="402"/>
                    </a:cubicBezTo>
                    <a:cubicBezTo>
                      <a:pt x="412" y="513"/>
                      <a:pt x="267" y="558"/>
                      <a:pt x="145" y="480"/>
                    </a:cubicBezTo>
                    <a:cubicBezTo>
                      <a:pt x="34" y="402"/>
                      <a:pt x="0" y="246"/>
                      <a:pt x="67" y="14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7"/>
              <p:cNvSpPr/>
              <p:nvPr/>
            </p:nvSpPr>
            <p:spPr>
              <a:xfrm>
                <a:off x="2953311" y="1779417"/>
                <a:ext cx="36732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47" extrusionOk="0">
                    <a:moveTo>
                      <a:pt x="89" y="101"/>
                    </a:moveTo>
                    <a:cubicBezTo>
                      <a:pt x="190" y="12"/>
                      <a:pt x="334" y="1"/>
                      <a:pt x="423" y="90"/>
                    </a:cubicBezTo>
                    <a:cubicBezTo>
                      <a:pt x="513" y="190"/>
                      <a:pt x="535" y="324"/>
                      <a:pt x="446" y="435"/>
                    </a:cubicBezTo>
                    <a:cubicBezTo>
                      <a:pt x="368" y="536"/>
                      <a:pt x="201" y="547"/>
                      <a:pt x="100" y="447"/>
                    </a:cubicBezTo>
                    <a:cubicBezTo>
                      <a:pt x="0" y="357"/>
                      <a:pt x="0" y="201"/>
                      <a:pt x="89" y="10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7"/>
              <p:cNvSpPr/>
              <p:nvPr/>
            </p:nvSpPr>
            <p:spPr>
              <a:xfrm>
                <a:off x="2896667" y="1718242"/>
                <a:ext cx="36801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47" extrusionOk="0">
                    <a:moveTo>
                      <a:pt x="135" y="79"/>
                    </a:moveTo>
                    <a:cubicBezTo>
                      <a:pt x="246" y="1"/>
                      <a:pt x="391" y="23"/>
                      <a:pt x="469" y="123"/>
                    </a:cubicBezTo>
                    <a:cubicBezTo>
                      <a:pt x="536" y="235"/>
                      <a:pt x="524" y="380"/>
                      <a:pt x="424" y="458"/>
                    </a:cubicBezTo>
                    <a:cubicBezTo>
                      <a:pt x="324" y="547"/>
                      <a:pt x="168" y="536"/>
                      <a:pt x="79" y="424"/>
                    </a:cubicBezTo>
                    <a:cubicBezTo>
                      <a:pt x="1" y="302"/>
                      <a:pt x="23" y="146"/>
                      <a:pt x="135" y="7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7"/>
              <p:cNvSpPr/>
              <p:nvPr/>
            </p:nvSpPr>
            <p:spPr>
              <a:xfrm>
                <a:off x="2852314" y="1647935"/>
                <a:ext cx="38311" cy="37487"/>
              </a:xfrm>
              <a:custGeom>
                <a:avLst/>
                <a:gdLst/>
                <a:ahLst/>
                <a:cxnLst/>
                <a:rect l="l" t="t" r="r" b="b"/>
                <a:pathLst>
                  <a:path w="558" h="546" extrusionOk="0">
                    <a:moveTo>
                      <a:pt x="179" y="56"/>
                    </a:moveTo>
                    <a:cubicBezTo>
                      <a:pt x="302" y="0"/>
                      <a:pt x="435" y="45"/>
                      <a:pt x="491" y="167"/>
                    </a:cubicBezTo>
                    <a:cubicBezTo>
                      <a:pt x="558" y="279"/>
                      <a:pt x="513" y="423"/>
                      <a:pt x="391" y="479"/>
                    </a:cubicBezTo>
                    <a:cubicBezTo>
                      <a:pt x="279" y="546"/>
                      <a:pt x="134" y="501"/>
                      <a:pt x="68" y="379"/>
                    </a:cubicBezTo>
                    <a:cubicBezTo>
                      <a:pt x="1" y="256"/>
                      <a:pt x="57" y="111"/>
                      <a:pt x="179" y="5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7"/>
              <p:cNvSpPr/>
              <p:nvPr/>
            </p:nvSpPr>
            <p:spPr>
              <a:xfrm>
                <a:off x="2822516" y="1571449"/>
                <a:ext cx="37556" cy="36732"/>
              </a:xfrm>
              <a:custGeom>
                <a:avLst/>
                <a:gdLst/>
                <a:ahLst/>
                <a:cxnLst/>
                <a:rect l="l" t="t" r="r" b="b"/>
                <a:pathLst>
                  <a:path w="547" h="535" extrusionOk="0">
                    <a:moveTo>
                      <a:pt x="212" y="22"/>
                    </a:moveTo>
                    <a:cubicBezTo>
                      <a:pt x="346" y="0"/>
                      <a:pt x="468" y="67"/>
                      <a:pt x="502" y="190"/>
                    </a:cubicBezTo>
                    <a:cubicBezTo>
                      <a:pt x="546" y="312"/>
                      <a:pt x="468" y="446"/>
                      <a:pt x="346" y="490"/>
                    </a:cubicBezTo>
                    <a:cubicBezTo>
                      <a:pt x="223" y="535"/>
                      <a:pt x="90" y="457"/>
                      <a:pt x="45" y="323"/>
                    </a:cubicBezTo>
                    <a:cubicBezTo>
                      <a:pt x="0" y="190"/>
                      <a:pt x="90" y="56"/>
                      <a:pt x="212" y="2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7"/>
              <p:cNvSpPr/>
              <p:nvPr/>
            </p:nvSpPr>
            <p:spPr>
              <a:xfrm>
                <a:off x="2807960" y="1491118"/>
                <a:ext cx="35290" cy="34466"/>
              </a:xfrm>
              <a:custGeom>
                <a:avLst/>
                <a:gdLst/>
                <a:ahLst/>
                <a:cxnLst/>
                <a:rect l="l" t="t" r="r" b="b"/>
                <a:pathLst>
                  <a:path w="514" h="502" extrusionOk="0">
                    <a:moveTo>
                      <a:pt x="246" y="1"/>
                    </a:moveTo>
                    <a:cubicBezTo>
                      <a:pt x="379" y="1"/>
                      <a:pt x="480" y="90"/>
                      <a:pt x="502" y="223"/>
                    </a:cubicBezTo>
                    <a:cubicBezTo>
                      <a:pt x="513" y="346"/>
                      <a:pt x="424" y="468"/>
                      <a:pt x="290" y="480"/>
                    </a:cubicBezTo>
                    <a:cubicBezTo>
                      <a:pt x="157" y="502"/>
                      <a:pt x="34" y="402"/>
                      <a:pt x="23" y="268"/>
                    </a:cubicBezTo>
                    <a:cubicBezTo>
                      <a:pt x="1" y="123"/>
                      <a:pt x="112" y="12"/>
                      <a:pt x="24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7"/>
              <p:cNvSpPr/>
              <p:nvPr/>
            </p:nvSpPr>
            <p:spPr>
              <a:xfrm>
                <a:off x="2808716" y="1407011"/>
                <a:ext cx="34535" cy="35222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13" extrusionOk="0">
                    <a:moveTo>
                      <a:pt x="268" y="23"/>
                    </a:moveTo>
                    <a:cubicBezTo>
                      <a:pt x="402" y="34"/>
                      <a:pt x="502" y="156"/>
                      <a:pt x="491" y="279"/>
                    </a:cubicBezTo>
                    <a:cubicBezTo>
                      <a:pt x="480" y="412"/>
                      <a:pt x="357" y="513"/>
                      <a:pt x="235" y="502"/>
                    </a:cubicBezTo>
                    <a:cubicBezTo>
                      <a:pt x="101" y="490"/>
                      <a:pt x="1" y="379"/>
                      <a:pt x="12" y="234"/>
                    </a:cubicBezTo>
                    <a:cubicBezTo>
                      <a:pt x="23" y="101"/>
                      <a:pt x="135" y="0"/>
                      <a:pt x="268" y="2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7"/>
              <p:cNvSpPr/>
              <p:nvPr/>
            </p:nvSpPr>
            <p:spPr>
              <a:xfrm>
                <a:off x="2822516" y="1324414"/>
                <a:ext cx="36801" cy="36732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35" extrusionOk="0">
                    <a:moveTo>
                      <a:pt x="335" y="45"/>
                    </a:moveTo>
                    <a:cubicBezTo>
                      <a:pt x="457" y="78"/>
                      <a:pt x="535" y="212"/>
                      <a:pt x="502" y="334"/>
                    </a:cubicBezTo>
                    <a:cubicBezTo>
                      <a:pt x="457" y="468"/>
                      <a:pt x="323" y="535"/>
                      <a:pt x="201" y="513"/>
                    </a:cubicBezTo>
                    <a:cubicBezTo>
                      <a:pt x="67" y="479"/>
                      <a:pt x="0" y="346"/>
                      <a:pt x="34" y="212"/>
                    </a:cubicBezTo>
                    <a:cubicBezTo>
                      <a:pt x="67" y="78"/>
                      <a:pt x="201" y="0"/>
                      <a:pt x="335" y="4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7"/>
              <p:cNvSpPr/>
              <p:nvPr/>
            </p:nvSpPr>
            <p:spPr>
              <a:xfrm>
                <a:off x="2850803" y="1246417"/>
                <a:ext cx="38311" cy="38311"/>
              </a:xfrm>
              <a:custGeom>
                <a:avLst/>
                <a:gdLst/>
                <a:ahLst/>
                <a:cxnLst/>
                <a:rect l="l" t="t" r="r" b="b"/>
                <a:pathLst>
                  <a:path w="558" h="558" extrusionOk="0">
                    <a:moveTo>
                      <a:pt x="390" y="67"/>
                    </a:moveTo>
                    <a:cubicBezTo>
                      <a:pt x="513" y="134"/>
                      <a:pt x="557" y="279"/>
                      <a:pt x="502" y="390"/>
                    </a:cubicBezTo>
                    <a:cubicBezTo>
                      <a:pt x="435" y="501"/>
                      <a:pt x="290" y="557"/>
                      <a:pt x="179" y="501"/>
                    </a:cubicBezTo>
                    <a:cubicBezTo>
                      <a:pt x="56" y="446"/>
                      <a:pt x="1" y="301"/>
                      <a:pt x="67" y="178"/>
                    </a:cubicBezTo>
                    <a:cubicBezTo>
                      <a:pt x="134" y="56"/>
                      <a:pt x="279" y="0"/>
                      <a:pt x="390" y="6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7"/>
              <p:cNvSpPr/>
              <p:nvPr/>
            </p:nvSpPr>
            <p:spPr>
              <a:xfrm>
                <a:off x="2894402" y="1176042"/>
                <a:ext cx="37556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547" h="547" extrusionOk="0">
                    <a:moveTo>
                      <a:pt x="435" y="89"/>
                    </a:moveTo>
                    <a:cubicBezTo>
                      <a:pt x="535" y="167"/>
                      <a:pt x="546" y="323"/>
                      <a:pt x="468" y="424"/>
                    </a:cubicBezTo>
                    <a:cubicBezTo>
                      <a:pt x="390" y="524"/>
                      <a:pt x="246" y="546"/>
                      <a:pt x="134" y="468"/>
                    </a:cubicBezTo>
                    <a:cubicBezTo>
                      <a:pt x="34" y="401"/>
                      <a:pt x="0" y="245"/>
                      <a:pt x="90" y="134"/>
                    </a:cubicBezTo>
                    <a:cubicBezTo>
                      <a:pt x="179" y="23"/>
                      <a:pt x="323" y="0"/>
                      <a:pt x="435" y="8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7"/>
              <p:cNvSpPr/>
              <p:nvPr/>
            </p:nvSpPr>
            <p:spPr>
              <a:xfrm>
                <a:off x="2950976" y="1114866"/>
                <a:ext cx="36801" cy="36732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35" extrusionOk="0">
                    <a:moveTo>
                      <a:pt x="446" y="112"/>
                    </a:moveTo>
                    <a:cubicBezTo>
                      <a:pt x="535" y="212"/>
                      <a:pt x="524" y="368"/>
                      <a:pt x="424" y="446"/>
                    </a:cubicBezTo>
                    <a:cubicBezTo>
                      <a:pt x="324" y="535"/>
                      <a:pt x="190" y="535"/>
                      <a:pt x="90" y="446"/>
                    </a:cubicBezTo>
                    <a:cubicBezTo>
                      <a:pt x="1" y="345"/>
                      <a:pt x="1" y="190"/>
                      <a:pt x="101" y="100"/>
                    </a:cubicBezTo>
                    <a:cubicBezTo>
                      <a:pt x="212" y="0"/>
                      <a:pt x="368" y="11"/>
                      <a:pt x="446" y="11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7"/>
              <p:cNvSpPr/>
              <p:nvPr/>
            </p:nvSpPr>
            <p:spPr>
              <a:xfrm>
                <a:off x="3016751" y="1064333"/>
                <a:ext cx="37556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547" h="547" extrusionOk="0">
                    <a:moveTo>
                      <a:pt x="480" y="157"/>
                    </a:moveTo>
                    <a:cubicBezTo>
                      <a:pt x="547" y="268"/>
                      <a:pt x="513" y="413"/>
                      <a:pt x="402" y="480"/>
                    </a:cubicBezTo>
                    <a:cubicBezTo>
                      <a:pt x="290" y="547"/>
                      <a:pt x="146" y="525"/>
                      <a:pt x="68" y="413"/>
                    </a:cubicBezTo>
                    <a:cubicBezTo>
                      <a:pt x="1" y="302"/>
                      <a:pt x="23" y="146"/>
                      <a:pt x="146" y="68"/>
                    </a:cubicBezTo>
                    <a:cubicBezTo>
                      <a:pt x="268" y="1"/>
                      <a:pt x="413" y="46"/>
                      <a:pt x="480" y="1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7"/>
              <p:cNvSpPr/>
              <p:nvPr/>
            </p:nvSpPr>
            <p:spPr>
              <a:xfrm>
                <a:off x="3090216" y="1027669"/>
                <a:ext cx="38242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557" h="547" extrusionOk="0">
                    <a:moveTo>
                      <a:pt x="512" y="190"/>
                    </a:moveTo>
                    <a:cubicBezTo>
                      <a:pt x="557" y="312"/>
                      <a:pt x="490" y="446"/>
                      <a:pt x="368" y="490"/>
                    </a:cubicBezTo>
                    <a:cubicBezTo>
                      <a:pt x="245" y="546"/>
                      <a:pt x="111" y="490"/>
                      <a:pt x="56" y="368"/>
                    </a:cubicBezTo>
                    <a:cubicBezTo>
                      <a:pt x="0" y="245"/>
                      <a:pt x="67" y="101"/>
                      <a:pt x="189" y="45"/>
                    </a:cubicBezTo>
                    <a:cubicBezTo>
                      <a:pt x="323" y="0"/>
                      <a:pt x="468" y="67"/>
                      <a:pt x="512" y="19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7"/>
              <p:cNvSpPr/>
              <p:nvPr/>
            </p:nvSpPr>
            <p:spPr>
              <a:xfrm>
                <a:off x="3170478" y="1004737"/>
                <a:ext cx="36801" cy="36732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35" extrusionOk="0">
                    <a:moveTo>
                      <a:pt x="513" y="223"/>
                    </a:moveTo>
                    <a:cubicBezTo>
                      <a:pt x="535" y="368"/>
                      <a:pt x="446" y="468"/>
                      <a:pt x="313" y="501"/>
                    </a:cubicBezTo>
                    <a:cubicBezTo>
                      <a:pt x="190" y="535"/>
                      <a:pt x="67" y="446"/>
                      <a:pt x="34" y="323"/>
                    </a:cubicBezTo>
                    <a:cubicBezTo>
                      <a:pt x="1" y="190"/>
                      <a:pt x="90" y="67"/>
                      <a:pt x="223" y="34"/>
                    </a:cubicBezTo>
                    <a:cubicBezTo>
                      <a:pt x="368" y="0"/>
                      <a:pt x="491" y="100"/>
                      <a:pt x="513" y="22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7"/>
              <p:cNvSpPr/>
              <p:nvPr/>
            </p:nvSpPr>
            <p:spPr>
              <a:xfrm>
                <a:off x="3254585" y="998627"/>
                <a:ext cx="34535" cy="33711"/>
              </a:xfrm>
              <a:custGeom>
                <a:avLst/>
                <a:gdLst/>
                <a:ahLst/>
                <a:cxnLst/>
                <a:rect l="l" t="t" r="r" b="b"/>
                <a:pathLst>
                  <a:path w="503" h="491" extrusionOk="0">
                    <a:moveTo>
                      <a:pt x="491" y="245"/>
                    </a:moveTo>
                    <a:cubicBezTo>
                      <a:pt x="491" y="379"/>
                      <a:pt x="380" y="479"/>
                      <a:pt x="246" y="479"/>
                    </a:cubicBezTo>
                    <a:cubicBezTo>
                      <a:pt x="123" y="490"/>
                      <a:pt x="12" y="379"/>
                      <a:pt x="12" y="245"/>
                    </a:cubicBezTo>
                    <a:cubicBezTo>
                      <a:pt x="1" y="123"/>
                      <a:pt x="112" y="11"/>
                      <a:pt x="246" y="0"/>
                    </a:cubicBezTo>
                    <a:cubicBezTo>
                      <a:pt x="391" y="0"/>
                      <a:pt x="502" y="111"/>
                      <a:pt x="491" y="24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7"/>
              <p:cNvSpPr/>
              <p:nvPr/>
            </p:nvSpPr>
            <p:spPr>
              <a:xfrm>
                <a:off x="3336426" y="1004737"/>
                <a:ext cx="36045" cy="35977"/>
              </a:xfrm>
              <a:custGeom>
                <a:avLst/>
                <a:gdLst/>
                <a:ahLst/>
                <a:cxnLst/>
                <a:rect l="l" t="t" r="r" b="b"/>
                <a:pathLst>
                  <a:path w="525" h="524" extrusionOk="0">
                    <a:moveTo>
                      <a:pt x="502" y="312"/>
                    </a:moveTo>
                    <a:cubicBezTo>
                      <a:pt x="469" y="435"/>
                      <a:pt x="346" y="524"/>
                      <a:pt x="224" y="501"/>
                    </a:cubicBezTo>
                    <a:cubicBezTo>
                      <a:pt x="90" y="479"/>
                      <a:pt x="1" y="357"/>
                      <a:pt x="23" y="223"/>
                    </a:cubicBezTo>
                    <a:cubicBezTo>
                      <a:pt x="45" y="89"/>
                      <a:pt x="168" y="0"/>
                      <a:pt x="302" y="34"/>
                    </a:cubicBezTo>
                    <a:cubicBezTo>
                      <a:pt x="446" y="56"/>
                      <a:pt x="524" y="178"/>
                      <a:pt x="502" y="31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7"/>
              <p:cNvSpPr/>
              <p:nvPr/>
            </p:nvSpPr>
            <p:spPr>
              <a:xfrm>
                <a:off x="3416002" y="1026159"/>
                <a:ext cx="37556" cy="37487"/>
              </a:xfrm>
              <a:custGeom>
                <a:avLst/>
                <a:gdLst/>
                <a:ahLst/>
                <a:cxnLst/>
                <a:rect l="l" t="t" r="r" b="b"/>
                <a:pathLst>
                  <a:path w="547" h="546" extrusionOk="0">
                    <a:moveTo>
                      <a:pt x="490" y="368"/>
                    </a:moveTo>
                    <a:cubicBezTo>
                      <a:pt x="435" y="490"/>
                      <a:pt x="301" y="546"/>
                      <a:pt x="179" y="501"/>
                    </a:cubicBezTo>
                    <a:cubicBezTo>
                      <a:pt x="56" y="457"/>
                      <a:pt x="0" y="312"/>
                      <a:pt x="45" y="189"/>
                    </a:cubicBezTo>
                    <a:cubicBezTo>
                      <a:pt x="78" y="67"/>
                      <a:pt x="223" y="0"/>
                      <a:pt x="357" y="56"/>
                    </a:cubicBezTo>
                    <a:cubicBezTo>
                      <a:pt x="479" y="100"/>
                      <a:pt x="546" y="245"/>
                      <a:pt x="490" y="3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7"/>
              <p:cNvSpPr/>
              <p:nvPr/>
            </p:nvSpPr>
            <p:spPr>
              <a:xfrm>
                <a:off x="3490153" y="1062068"/>
                <a:ext cx="37556" cy="38311"/>
              </a:xfrm>
              <a:custGeom>
                <a:avLst/>
                <a:gdLst/>
                <a:ahLst/>
                <a:cxnLst/>
                <a:rect l="l" t="t" r="r" b="b"/>
                <a:pathLst>
                  <a:path w="547" h="558" extrusionOk="0">
                    <a:moveTo>
                      <a:pt x="469" y="424"/>
                    </a:moveTo>
                    <a:cubicBezTo>
                      <a:pt x="402" y="524"/>
                      <a:pt x="246" y="558"/>
                      <a:pt x="146" y="491"/>
                    </a:cubicBezTo>
                    <a:cubicBezTo>
                      <a:pt x="34" y="424"/>
                      <a:pt x="1" y="279"/>
                      <a:pt x="68" y="168"/>
                    </a:cubicBezTo>
                    <a:cubicBezTo>
                      <a:pt x="123" y="45"/>
                      <a:pt x="279" y="1"/>
                      <a:pt x="391" y="79"/>
                    </a:cubicBezTo>
                    <a:cubicBezTo>
                      <a:pt x="513" y="157"/>
                      <a:pt x="547" y="312"/>
                      <a:pt x="469" y="42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7"/>
              <p:cNvSpPr/>
              <p:nvPr/>
            </p:nvSpPr>
            <p:spPr>
              <a:xfrm>
                <a:off x="3556683" y="1112532"/>
                <a:ext cx="36801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47" extrusionOk="0">
                    <a:moveTo>
                      <a:pt x="446" y="446"/>
                    </a:moveTo>
                    <a:cubicBezTo>
                      <a:pt x="346" y="535"/>
                      <a:pt x="201" y="547"/>
                      <a:pt x="112" y="457"/>
                    </a:cubicBezTo>
                    <a:cubicBezTo>
                      <a:pt x="23" y="357"/>
                      <a:pt x="1" y="224"/>
                      <a:pt x="90" y="123"/>
                    </a:cubicBezTo>
                    <a:cubicBezTo>
                      <a:pt x="168" y="23"/>
                      <a:pt x="335" y="1"/>
                      <a:pt x="424" y="101"/>
                    </a:cubicBezTo>
                    <a:cubicBezTo>
                      <a:pt x="524" y="201"/>
                      <a:pt x="536" y="346"/>
                      <a:pt x="446" y="44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7"/>
              <p:cNvSpPr/>
              <p:nvPr/>
            </p:nvSpPr>
            <p:spPr>
              <a:xfrm>
                <a:off x="3613327" y="1173707"/>
                <a:ext cx="36732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47" extrusionOk="0">
                    <a:moveTo>
                      <a:pt x="401" y="469"/>
                    </a:moveTo>
                    <a:cubicBezTo>
                      <a:pt x="290" y="547"/>
                      <a:pt x="145" y="524"/>
                      <a:pt x="67" y="424"/>
                    </a:cubicBezTo>
                    <a:cubicBezTo>
                      <a:pt x="0" y="313"/>
                      <a:pt x="0" y="179"/>
                      <a:pt x="112" y="90"/>
                    </a:cubicBezTo>
                    <a:cubicBezTo>
                      <a:pt x="212" y="1"/>
                      <a:pt x="368" y="12"/>
                      <a:pt x="457" y="135"/>
                    </a:cubicBezTo>
                    <a:cubicBezTo>
                      <a:pt x="535" y="246"/>
                      <a:pt x="513" y="402"/>
                      <a:pt x="401" y="4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7"/>
              <p:cNvSpPr/>
              <p:nvPr/>
            </p:nvSpPr>
            <p:spPr>
              <a:xfrm>
                <a:off x="3656101" y="1244083"/>
                <a:ext cx="37556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547" h="547" extrusionOk="0">
                    <a:moveTo>
                      <a:pt x="380" y="491"/>
                    </a:moveTo>
                    <a:cubicBezTo>
                      <a:pt x="257" y="546"/>
                      <a:pt x="112" y="502"/>
                      <a:pt x="68" y="379"/>
                    </a:cubicBezTo>
                    <a:cubicBezTo>
                      <a:pt x="1" y="268"/>
                      <a:pt x="46" y="123"/>
                      <a:pt x="157" y="67"/>
                    </a:cubicBezTo>
                    <a:cubicBezTo>
                      <a:pt x="279" y="1"/>
                      <a:pt x="424" y="45"/>
                      <a:pt x="491" y="168"/>
                    </a:cubicBezTo>
                    <a:cubicBezTo>
                      <a:pt x="547" y="290"/>
                      <a:pt x="502" y="446"/>
                      <a:pt x="380" y="4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7"/>
              <p:cNvSpPr/>
              <p:nvPr/>
            </p:nvSpPr>
            <p:spPr>
              <a:xfrm>
                <a:off x="3686723" y="1321324"/>
                <a:ext cx="37556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547" h="547" extrusionOk="0">
                    <a:moveTo>
                      <a:pt x="335" y="513"/>
                    </a:moveTo>
                    <a:cubicBezTo>
                      <a:pt x="201" y="547"/>
                      <a:pt x="78" y="469"/>
                      <a:pt x="45" y="346"/>
                    </a:cubicBezTo>
                    <a:cubicBezTo>
                      <a:pt x="1" y="223"/>
                      <a:pt x="67" y="90"/>
                      <a:pt x="201" y="45"/>
                    </a:cubicBezTo>
                    <a:cubicBezTo>
                      <a:pt x="324" y="1"/>
                      <a:pt x="457" y="79"/>
                      <a:pt x="502" y="212"/>
                    </a:cubicBezTo>
                    <a:cubicBezTo>
                      <a:pt x="546" y="346"/>
                      <a:pt x="457" y="480"/>
                      <a:pt x="335" y="51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7"/>
              <p:cNvSpPr/>
              <p:nvPr/>
            </p:nvSpPr>
            <p:spPr>
              <a:xfrm>
                <a:off x="3703544" y="1403921"/>
                <a:ext cx="35222" cy="3529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4" extrusionOk="0">
                    <a:moveTo>
                      <a:pt x="268" y="502"/>
                    </a:moveTo>
                    <a:cubicBezTo>
                      <a:pt x="134" y="513"/>
                      <a:pt x="34" y="413"/>
                      <a:pt x="12" y="279"/>
                    </a:cubicBezTo>
                    <a:cubicBezTo>
                      <a:pt x="1" y="157"/>
                      <a:pt x="90" y="34"/>
                      <a:pt x="223" y="23"/>
                    </a:cubicBezTo>
                    <a:cubicBezTo>
                      <a:pt x="357" y="1"/>
                      <a:pt x="468" y="101"/>
                      <a:pt x="491" y="235"/>
                    </a:cubicBezTo>
                    <a:cubicBezTo>
                      <a:pt x="513" y="379"/>
                      <a:pt x="402" y="491"/>
                      <a:pt x="268" y="50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7"/>
              <p:cNvSpPr/>
              <p:nvPr/>
            </p:nvSpPr>
            <p:spPr>
              <a:xfrm>
                <a:off x="3703544" y="1488028"/>
                <a:ext cx="34466" cy="3453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3" extrusionOk="0">
                    <a:moveTo>
                      <a:pt x="234" y="480"/>
                    </a:moveTo>
                    <a:cubicBezTo>
                      <a:pt x="101" y="469"/>
                      <a:pt x="1" y="346"/>
                      <a:pt x="12" y="224"/>
                    </a:cubicBezTo>
                    <a:cubicBezTo>
                      <a:pt x="23" y="90"/>
                      <a:pt x="134" y="1"/>
                      <a:pt x="268" y="1"/>
                    </a:cubicBezTo>
                    <a:cubicBezTo>
                      <a:pt x="402" y="12"/>
                      <a:pt x="502" y="124"/>
                      <a:pt x="491" y="268"/>
                    </a:cubicBezTo>
                    <a:cubicBezTo>
                      <a:pt x="480" y="402"/>
                      <a:pt x="368" y="502"/>
                      <a:pt x="234" y="48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6" name="Google Shape;396;p37"/>
            <p:cNvSpPr/>
            <p:nvPr/>
          </p:nvSpPr>
          <p:spPr>
            <a:xfrm>
              <a:off x="2916578" y="1143154"/>
              <a:ext cx="682254" cy="639411"/>
            </a:xfrm>
            <a:custGeom>
              <a:avLst/>
              <a:gdLst/>
              <a:ahLst/>
              <a:cxnLst/>
              <a:rect l="l" t="t" r="r" b="b"/>
              <a:pathLst>
                <a:path w="9937" h="9313" extrusionOk="0">
                  <a:moveTo>
                    <a:pt x="9157" y="2807"/>
                  </a:moveTo>
                  <a:cubicBezTo>
                    <a:pt x="9157" y="2807"/>
                    <a:pt x="8756" y="646"/>
                    <a:pt x="5303" y="323"/>
                  </a:cubicBezTo>
                  <a:cubicBezTo>
                    <a:pt x="1850" y="0"/>
                    <a:pt x="635" y="2317"/>
                    <a:pt x="312" y="3854"/>
                  </a:cubicBezTo>
                  <a:cubicBezTo>
                    <a:pt x="0" y="5392"/>
                    <a:pt x="1371" y="9313"/>
                    <a:pt x="4801" y="8143"/>
                  </a:cubicBezTo>
                  <a:cubicBezTo>
                    <a:pt x="4801" y="8143"/>
                    <a:pt x="5013" y="8622"/>
                    <a:pt x="5470" y="8689"/>
                  </a:cubicBezTo>
                  <a:cubicBezTo>
                    <a:pt x="5926" y="8744"/>
                    <a:pt x="8767" y="9201"/>
                    <a:pt x="9001" y="8689"/>
                  </a:cubicBezTo>
                  <a:cubicBezTo>
                    <a:pt x="9235" y="8176"/>
                    <a:pt x="8756" y="8020"/>
                    <a:pt x="8767" y="7876"/>
                  </a:cubicBezTo>
                  <a:cubicBezTo>
                    <a:pt x="8789" y="7742"/>
                    <a:pt x="9224" y="6873"/>
                    <a:pt x="9257" y="6728"/>
                  </a:cubicBezTo>
                  <a:cubicBezTo>
                    <a:pt x="9290" y="6595"/>
                    <a:pt x="9413" y="6494"/>
                    <a:pt x="9413" y="6494"/>
                  </a:cubicBezTo>
                  <a:cubicBezTo>
                    <a:pt x="9413" y="6494"/>
                    <a:pt x="9045" y="6060"/>
                    <a:pt x="9112" y="5915"/>
                  </a:cubicBezTo>
                  <a:cubicBezTo>
                    <a:pt x="9190" y="5759"/>
                    <a:pt x="9413" y="5737"/>
                    <a:pt x="9524" y="5759"/>
                  </a:cubicBezTo>
                  <a:cubicBezTo>
                    <a:pt x="9636" y="5781"/>
                    <a:pt x="9937" y="5559"/>
                    <a:pt x="9781" y="5258"/>
                  </a:cubicBezTo>
                  <a:cubicBezTo>
                    <a:pt x="9613" y="4957"/>
                    <a:pt x="8923" y="4099"/>
                    <a:pt x="8878" y="3754"/>
                  </a:cubicBezTo>
                  <a:cubicBezTo>
                    <a:pt x="8834" y="3409"/>
                    <a:pt x="9224" y="3019"/>
                    <a:pt x="9157" y="280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2916578" y="1143154"/>
              <a:ext cx="632546" cy="639411"/>
            </a:xfrm>
            <a:custGeom>
              <a:avLst/>
              <a:gdLst/>
              <a:ahLst/>
              <a:cxnLst/>
              <a:rect l="l" t="t" r="r" b="b"/>
              <a:pathLst>
                <a:path w="9213" h="9313" extrusionOk="0">
                  <a:moveTo>
                    <a:pt x="7686" y="7931"/>
                  </a:moveTo>
                  <a:cubicBezTo>
                    <a:pt x="7252" y="7798"/>
                    <a:pt x="6951" y="7430"/>
                    <a:pt x="6795" y="7018"/>
                  </a:cubicBezTo>
                  <a:cubicBezTo>
                    <a:pt x="6717" y="6817"/>
                    <a:pt x="6706" y="6505"/>
                    <a:pt x="6684" y="6249"/>
                  </a:cubicBezTo>
                  <a:cubicBezTo>
                    <a:pt x="6651" y="6238"/>
                    <a:pt x="6628" y="6227"/>
                    <a:pt x="6595" y="6216"/>
                  </a:cubicBezTo>
                  <a:cubicBezTo>
                    <a:pt x="6327" y="6116"/>
                    <a:pt x="5982" y="5893"/>
                    <a:pt x="5871" y="5626"/>
                  </a:cubicBezTo>
                  <a:cubicBezTo>
                    <a:pt x="5626" y="5057"/>
                    <a:pt x="5514" y="4378"/>
                    <a:pt x="5693" y="3776"/>
                  </a:cubicBezTo>
                  <a:cubicBezTo>
                    <a:pt x="6060" y="2551"/>
                    <a:pt x="7241" y="1994"/>
                    <a:pt x="8377" y="1537"/>
                  </a:cubicBezTo>
                  <a:cubicBezTo>
                    <a:pt x="7820" y="1003"/>
                    <a:pt x="6884" y="468"/>
                    <a:pt x="5303" y="323"/>
                  </a:cubicBezTo>
                  <a:cubicBezTo>
                    <a:pt x="1850" y="0"/>
                    <a:pt x="635" y="2317"/>
                    <a:pt x="312" y="3854"/>
                  </a:cubicBezTo>
                  <a:cubicBezTo>
                    <a:pt x="0" y="5392"/>
                    <a:pt x="1371" y="9313"/>
                    <a:pt x="4801" y="8143"/>
                  </a:cubicBezTo>
                  <a:cubicBezTo>
                    <a:pt x="4801" y="8143"/>
                    <a:pt x="5013" y="8622"/>
                    <a:pt x="5470" y="8689"/>
                  </a:cubicBezTo>
                  <a:cubicBezTo>
                    <a:pt x="5926" y="8744"/>
                    <a:pt x="8767" y="9201"/>
                    <a:pt x="9001" y="8689"/>
                  </a:cubicBezTo>
                  <a:cubicBezTo>
                    <a:pt x="9212" y="8232"/>
                    <a:pt x="8845" y="8054"/>
                    <a:pt x="8778" y="7920"/>
                  </a:cubicBezTo>
                  <a:cubicBezTo>
                    <a:pt x="8422" y="8032"/>
                    <a:pt x="8032" y="8043"/>
                    <a:pt x="7686" y="7931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2948711" y="1527095"/>
              <a:ext cx="596569" cy="247855"/>
            </a:xfrm>
            <a:custGeom>
              <a:avLst/>
              <a:gdLst/>
              <a:ahLst/>
              <a:cxnLst/>
              <a:rect l="l" t="t" r="r" b="b"/>
              <a:pathLst>
                <a:path w="8689" h="3610" extrusionOk="0">
                  <a:moveTo>
                    <a:pt x="7085" y="2763"/>
                  </a:moveTo>
                  <a:cubicBezTo>
                    <a:pt x="6494" y="2785"/>
                    <a:pt x="5548" y="2807"/>
                    <a:pt x="5035" y="2417"/>
                  </a:cubicBezTo>
                  <a:cubicBezTo>
                    <a:pt x="4846" y="2272"/>
                    <a:pt x="4712" y="2094"/>
                    <a:pt x="4590" y="1927"/>
                  </a:cubicBezTo>
                  <a:cubicBezTo>
                    <a:pt x="4501" y="1983"/>
                    <a:pt x="4434" y="2039"/>
                    <a:pt x="4445" y="2027"/>
                  </a:cubicBezTo>
                  <a:cubicBezTo>
                    <a:pt x="4233" y="2194"/>
                    <a:pt x="3877" y="2228"/>
                    <a:pt x="3621" y="2272"/>
                  </a:cubicBezTo>
                  <a:cubicBezTo>
                    <a:pt x="3208" y="2339"/>
                    <a:pt x="2451" y="2328"/>
                    <a:pt x="2039" y="2161"/>
                  </a:cubicBezTo>
                  <a:cubicBezTo>
                    <a:pt x="1292" y="1838"/>
                    <a:pt x="836" y="1426"/>
                    <a:pt x="0" y="0"/>
                  </a:cubicBezTo>
                  <a:cubicBezTo>
                    <a:pt x="490" y="1638"/>
                    <a:pt x="1894" y="3386"/>
                    <a:pt x="4333" y="2551"/>
                  </a:cubicBezTo>
                  <a:cubicBezTo>
                    <a:pt x="4333" y="2551"/>
                    <a:pt x="4545" y="3030"/>
                    <a:pt x="5002" y="3097"/>
                  </a:cubicBezTo>
                  <a:cubicBezTo>
                    <a:pt x="5458" y="3152"/>
                    <a:pt x="8299" y="3609"/>
                    <a:pt x="8533" y="3097"/>
                  </a:cubicBezTo>
                  <a:cubicBezTo>
                    <a:pt x="8689" y="2763"/>
                    <a:pt x="8533" y="2584"/>
                    <a:pt x="8410" y="2451"/>
                  </a:cubicBezTo>
                  <a:cubicBezTo>
                    <a:pt x="8032" y="2640"/>
                    <a:pt x="7597" y="2751"/>
                    <a:pt x="7085" y="2763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3026707" y="1286926"/>
              <a:ext cx="318230" cy="348782"/>
            </a:xfrm>
            <a:custGeom>
              <a:avLst/>
              <a:gdLst/>
              <a:ahLst/>
              <a:cxnLst/>
              <a:rect l="l" t="t" r="r" b="b"/>
              <a:pathLst>
                <a:path w="4635" h="5080" extrusionOk="0">
                  <a:moveTo>
                    <a:pt x="4178" y="925"/>
                  </a:moveTo>
                  <a:cubicBezTo>
                    <a:pt x="3966" y="591"/>
                    <a:pt x="3398" y="0"/>
                    <a:pt x="2952" y="67"/>
                  </a:cubicBezTo>
                  <a:cubicBezTo>
                    <a:pt x="2317" y="168"/>
                    <a:pt x="1727" y="301"/>
                    <a:pt x="1137" y="591"/>
                  </a:cubicBezTo>
                  <a:cubicBezTo>
                    <a:pt x="324" y="992"/>
                    <a:pt x="234" y="1404"/>
                    <a:pt x="101" y="2251"/>
                  </a:cubicBezTo>
                  <a:cubicBezTo>
                    <a:pt x="1" y="2908"/>
                    <a:pt x="669" y="4178"/>
                    <a:pt x="1259" y="4556"/>
                  </a:cubicBezTo>
                  <a:cubicBezTo>
                    <a:pt x="2072" y="5080"/>
                    <a:pt x="2752" y="4890"/>
                    <a:pt x="3509" y="4389"/>
                  </a:cubicBezTo>
                  <a:cubicBezTo>
                    <a:pt x="3810" y="4189"/>
                    <a:pt x="4089" y="3944"/>
                    <a:pt x="4378" y="3721"/>
                  </a:cubicBezTo>
                  <a:cubicBezTo>
                    <a:pt x="4300" y="3543"/>
                    <a:pt x="4289" y="3342"/>
                    <a:pt x="4367" y="3097"/>
                  </a:cubicBezTo>
                  <a:cubicBezTo>
                    <a:pt x="4634" y="2340"/>
                    <a:pt x="4612" y="1627"/>
                    <a:pt x="4178" y="925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3243943" y="1327435"/>
              <a:ext cx="91796" cy="90354"/>
            </a:xfrm>
            <a:custGeom>
              <a:avLst/>
              <a:gdLst/>
              <a:ahLst/>
              <a:cxnLst/>
              <a:rect l="l" t="t" r="r" b="b"/>
              <a:pathLst>
                <a:path w="1337" h="1316" extrusionOk="0">
                  <a:moveTo>
                    <a:pt x="1092" y="1"/>
                  </a:moveTo>
                  <a:lnTo>
                    <a:pt x="0" y="1048"/>
                  </a:lnTo>
                  <a:lnTo>
                    <a:pt x="189" y="1315"/>
                  </a:lnTo>
                  <a:lnTo>
                    <a:pt x="1337" y="469"/>
                  </a:lnTo>
                  <a:lnTo>
                    <a:pt x="109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3196500" y="1279305"/>
              <a:ext cx="58977" cy="109372"/>
            </a:xfrm>
            <a:custGeom>
              <a:avLst/>
              <a:gdLst/>
              <a:ahLst/>
              <a:cxnLst/>
              <a:rect l="l" t="t" r="r" b="b"/>
              <a:pathLst>
                <a:path w="859" h="1593" extrusionOk="0">
                  <a:moveTo>
                    <a:pt x="401" y="0"/>
                  </a:moveTo>
                  <a:lnTo>
                    <a:pt x="0" y="1448"/>
                  </a:lnTo>
                  <a:lnTo>
                    <a:pt x="301" y="1593"/>
                  </a:lnTo>
                  <a:lnTo>
                    <a:pt x="858" y="267"/>
                  </a:lnTo>
                  <a:lnTo>
                    <a:pt x="40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3123104" y="1279305"/>
              <a:ext cx="47443" cy="100241"/>
            </a:xfrm>
            <a:custGeom>
              <a:avLst/>
              <a:gdLst/>
              <a:ahLst/>
              <a:cxnLst/>
              <a:rect l="l" t="t" r="r" b="b"/>
              <a:pathLst>
                <a:path w="691" h="1460" extrusionOk="0">
                  <a:moveTo>
                    <a:pt x="0" y="0"/>
                  </a:moveTo>
                  <a:lnTo>
                    <a:pt x="368" y="1459"/>
                  </a:lnTo>
                  <a:lnTo>
                    <a:pt x="691" y="1426"/>
                  </a:lnTo>
                  <a:lnTo>
                    <a:pt x="524" y="1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3056505" y="1344256"/>
              <a:ext cx="68933" cy="68177"/>
            </a:xfrm>
            <a:custGeom>
              <a:avLst/>
              <a:gdLst/>
              <a:ahLst/>
              <a:cxnLst/>
              <a:rect l="l" t="t" r="r" b="b"/>
              <a:pathLst>
                <a:path w="1004" h="993" extrusionOk="0">
                  <a:moveTo>
                    <a:pt x="291" y="1"/>
                  </a:moveTo>
                  <a:cubicBezTo>
                    <a:pt x="257" y="34"/>
                    <a:pt x="213" y="79"/>
                    <a:pt x="179" y="123"/>
                  </a:cubicBezTo>
                  <a:cubicBezTo>
                    <a:pt x="146" y="168"/>
                    <a:pt x="135" y="179"/>
                    <a:pt x="123" y="190"/>
                  </a:cubicBezTo>
                  <a:cubicBezTo>
                    <a:pt x="112" y="201"/>
                    <a:pt x="112" y="213"/>
                    <a:pt x="101" y="224"/>
                  </a:cubicBezTo>
                  <a:cubicBezTo>
                    <a:pt x="68" y="268"/>
                    <a:pt x="34" y="324"/>
                    <a:pt x="1" y="368"/>
                  </a:cubicBezTo>
                  <a:lnTo>
                    <a:pt x="825" y="992"/>
                  </a:lnTo>
                  <a:cubicBezTo>
                    <a:pt x="870" y="881"/>
                    <a:pt x="925" y="769"/>
                    <a:pt x="1003" y="680"/>
                  </a:cubicBezTo>
                  <a:lnTo>
                    <a:pt x="29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3025952" y="1426098"/>
              <a:ext cx="74219" cy="33711"/>
            </a:xfrm>
            <a:custGeom>
              <a:avLst/>
              <a:gdLst/>
              <a:ahLst/>
              <a:cxnLst/>
              <a:rect l="l" t="t" r="r" b="b"/>
              <a:pathLst>
                <a:path w="1081" h="491" extrusionOk="0">
                  <a:moveTo>
                    <a:pt x="981" y="1"/>
                  </a:moveTo>
                  <a:lnTo>
                    <a:pt x="0" y="23"/>
                  </a:lnTo>
                  <a:cubicBezTo>
                    <a:pt x="0" y="79"/>
                    <a:pt x="12" y="134"/>
                    <a:pt x="12" y="190"/>
                  </a:cubicBezTo>
                  <a:cubicBezTo>
                    <a:pt x="12" y="235"/>
                    <a:pt x="12" y="268"/>
                    <a:pt x="12" y="279"/>
                  </a:cubicBezTo>
                  <a:cubicBezTo>
                    <a:pt x="23" y="290"/>
                    <a:pt x="23" y="301"/>
                    <a:pt x="23" y="313"/>
                  </a:cubicBezTo>
                  <a:cubicBezTo>
                    <a:pt x="34" y="368"/>
                    <a:pt x="45" y="435"/>
                    <a:pt x="56" y="491"/>
                  </a:cubicBezTo>
                  <a:lnTo>
                    <a:pt x="1081" y="335"/>
                  </a:lnTo>
                  <a:cubicBezTo>
                    <a:pt x="1025" y="235"/>
                    <a:pt x="992" y="112"/>
                    <a:pt x="98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3038173" y="1478897"/>
              <a:ext cx="76554" cy="58153"/>
            </a:xfrm>
            <a:custGeom>
              <a:avLst/>
              <a:gdLst/>
              <a:ahLst/>
              <a:cxnLst/>
              <a:rect l="l" t="t" r="r" b="b"/>
              <a:pathLst>
                <a:path w="1115" h="847" extrusionOk="0">
                  <a:moveTo>
                    <a:pt x="881" y="0"/>
                  </a:moveTo>
                  <a:lnTo>
                    <a:pt x="1" y="446"/>
                  </a:lnTo>
                  <a:cubicBezTo>
                    <a:pt x="23" y="490"/>
                    <a:pt x="56" y="546"/>
                    <a:pt x="90" y="591"/>
                  </a:cubicBezTo>
                  <a:cubicBezTo>
                    <a:pt x="112" y="635"/>
                    <a:pt x="123" y="658"/>
                    <a:pt x="123" y="669"/>
                  </a:cubicBezTo>
                  <a:cubicBezTo>
                    <a:pt x="134" y="680"/>
                    <a:pt x="134" y="680"/>
                    <a:pt x="145" y="702"/>
                  </a:cubicBezTo>
                  <a:cubicBezTo>
                    <a:pt x="179" y="747"/>
                    <a:pt x="223" y="791"/>
                    <a:pt x="257" y="847"/>
                  </a:cubicBezTo>
                  <a:lnTo>
                    <a:pt x="1115" y="279"/>
                  </a:lnTo>
                  <a:cubicBezTo>
                    <a:pt x="1025" y="201"/>
                    <a:pt x="947" y="112"/>
                    <a:pt x="8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3090971" y="1519405"/>
              <a:ext cx="59732" cy="71198"/>
            </a:xfrm>
            <a:custGeom>
              <a:avLst/>
              <a:gdLst/>
              <a:ahLst/>
              <a:cxnLst/>
              <a:rect l="l" t="t" r="r" b="b"/>
              <a:pathLst>
                <a:path w="870" h="1037" extrusionOk="0">
                  <a:moveTo>
                    <a:pt x="535" y="1"/>
                  </a:moveTo>
                  <a:lnTo>
                    <a:pt x="0" y="825"/>
                  </a:lnTo>
                  <a:cubicBezTo>
                    <a:pt x="45" y="858"/>
                    <a:pt x="100" y="881"/>
                    <a:pt x="145" y="914"/>
                  </a:cubicBezTo>
                  <a:cubicBezTo>
                    <a:pt x="190" y="936"/>
                    <a:pt x="212" y="948"/>
                    <a:pt x="223" y="959"/>
                  </a:cubicBezTo>
                  <a:cubicBezTo>
                    <a:pt x="234" y="959"/>
                    <a:pt x="245" y="959"/>
                    <a:pt x="256" y="970"/>
                  </a:cubicBezTo>
                  <a:cubicBezTo>
                    <a:pt x="312" y="992"/>
                    <a:pt x="368" y="1014"/>
                    <a:pt x="423" y="1037"/>
                  </a:cubicBezTo>
                  <a:lnTo>
                    <a:pt x="869" y="112"/>
                  </a:lnTo>
                  <a:cubicBezTo>
                    <a:pt x="758" y="90"/>
                    <a:pt x="635" y="56"/>
                    <a:pt x="53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3150636" y="1544672"/>
              <a:ext cx="46687" cy="71198"/>
            </a:xfrm>
            <a:custGeom>
              <a:avLst/>
              <a:gdLst/>
              <a:ahLst/>
              <a:cxnLst/>
              <a:rect l="l" t="t" r="r" b="b"/>
              <a:pathLst>
                <a:path w="680" h="1037" extrusionOk="0">
                  <a:moveTo>
                    <a:pt x="334" y="0"/>
                  </a:moveTo>
                  <a:lnTo>
                    <a:pt x="0" y="936"/>
                  </a:lnTo>
                  <a:cubicBezTo>
                    <a:pt x="56" y="947"/>
                    <a:pt x="111" y="958"/>
                    <a:pt x="178" y="981"/>
                  </a:cubicBezTo>
                  <a:cubicBezTo>
                    <a:pt x="223" y="992"/>
                    <a:pt x="245" y="1003"/>
                    <a:pt x="256" y="1003"/>
                  </a:cubicBezTo>
                  <a:cubicBezTo>
                    <a:pt x="267" y="1003"/>
                    <a:pt x="267" y="1003"/>
                    <a:pt x="290" y="1014"/>
                  </a:cubicBezTo>
                  <a:cubicBezTo>
                    <a:pt x="345" y="1025"/>
                    <a:pt x="412" y="1025"/>
                    <a:pt x="468" y="1036"/>
                  </a:cubicBezTo>
                  <a:lnTo>
                    <a:pt x="680" y="23"/>
                  </a:lnTo>
                  <a:lnTo>
                    <a:pt x="680" y="23"/>
                  </a:lnTo>
                  <a:cubicBezTo>
                    <a:pt x="640" y="30"/>
                    <a:pt x="599" y="34"/>
                    <a:pt x="558" y="34"/>
                  </a:cubicBezTo>
                  <a:cubicBezTo>
                    <a:pt x="483" y="34"/>
                    <a:pt x="406" y="22"/>
                    <a:pt x="33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3256164" y="1425342"/>
              <a:ext cx="86440" cy="35222"/>
            </a:xfrm>
            <a:custGeom>
              <a:avLst/>
              <a:gdLst/>
              <a:ahLst/>
              <a:cxnLst/>
              <a:rect l="l" t="t" r="r" b="b"/>
              <a:pathLst>
                <a:path w="1259" h="513" extrusionOk="0">
                  <a:moveTo>
                    <a:pt x="1259" y="1"/>
                  </a:moveTo>
                  <a:lnTo>
                    <a:pt x="0" y="179"/>
                  </a:lnTo>
                  <a:lnTo>
                    <a:pt x="0" y="513"/>
                  </a:lnTo>
                  <a:lnTo>
                    <a:pt x="1237" y="491"/>
                  </a:lnTo>
                  <a:cubicBezTo>
                    <a:pt x="1259" y="324"/>
                    <a:pt x="1259" y="157"/>
                    <a:pt x="12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3243119" y="1478141"/>
              <a:ext cx="84999" cy="61243"/>
            </a:xfrm>
            <a:custGeom>
              <a:avLst/>
              <a:gdLst/>
              <a:ahLst/>
              <a:cxnLst/>
              <a:rect l="l" t="t" r="r" b="b"/>
              <a:pathLst>
                <a:path w="1238" h="892" extrusionOk="0">
                  <a:moveTo>
                    <a:pt x="190" y="0"/>
                  </a:moveTo>
                  <a:lnTo>
                    <a:pt x="1" y="279"/>
                  </a:lnTo>
                  <a:lnTo>
                    <a:pt x="981" y="891"/>
                  </a:lnTo>
                  <a:cubicBezTo>
                    <a:pt x="1059" y="758"/>
                    <a:pt x="1148" y="624"/>
                    <a:pt x="1237" y="490"/>
                  </a:cubicBez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3026707" y="1291183"/>
              <a:ext cx="318230" cy="330039"/>
            </a:xfrm>
            <a:custGeom>
              <a:avLst/>
              <a:gdLst/>
              <a:ahLst/>
              <a:cxnLst/>
              <a:rect l="l" t="t" r="r" b="b"/>
              <a:pathLst>
                <a:path w="4635" h="4807" extrusionOk="0">
                  <a:moveTo>
                    <a:pt x="2570" y="683"/>
                  </a:moveTo>
                  <a:cubicBezTo>
                    <a:pt x="2688" y="683"/>
                    <a:pt x="2804" y="691"/>
                    <a:pt x="2919" y="707"/>
                  </a:cubicBezTo>
                  <a:cubicBezTo>
                    <a:pt x="3933" y="841"/>
                    <a:pt x="4244" y="1932"/>
                    <a:pt x="4066" y="2801"/>
                  </a:cubicBezTo>
                  <a:cubicBezTo>
                    <a:pt x="3902" y="3630"/>
                    <a:pt x="3288" y="4384"/>
                    <a:pt x="2439" y="4384"/>
                  </a:cubicBezTo>
                  <a:cubicBezTo>
                    <a:pt x="2308" y="4384"/>
                    <a:pt x="2170" y="4366"/>
                    <a:pt x="2028" y="4327"/>
                  </a:cubicBezTo>
                  <a:cubicBezTo>
                    <a:pt x="1527" y="4182"/>
                    <a:pt x="1014" y="3715"/>
                    <a:pt x="747" y="3280"/>
                  </a:cubicBezTo>
                  <a:cubicBezTo>
                    <a:pt x="624" y="3102"/>
                    <a:pt x="546" y="2890"/>
                    <a:pt x="524" y="2679"/>
                  </a:cubicBezTo>
                  <a:cubicBezTo>
                    <a:pt x="491" y="2590"/>
                    <a:pt x="468" y="2489"/>
                    <a:pt x="468" y="2378"/>
                  </a:cubicBezTo>
                  <a:cubicBezTo>
                    <a:pt x="498" y="1280"/>
                    <a:pt x="1557" y="683"/>
                    <a:pt x="2570" y="683"/>
                  </a:cubicBezTo>
                  <a:close/>
                  <a:moveTo>
                    <a:pt x="3024" y="0"/>
                  </a:moveTo>
                  <a:cubicBezTo>
                    <a:pt x="3000" y="0"/>
                    <a:pt x="2976" y="2"/>
                    <a:pt x="2952" y="5"/>
                  </a:cubicBezTo>
                  <a:cubicBezTo>
                    <a:pt x="2317" y="106"/>
                    <a:pt x="1727" y="239"/>
                    <a:pt x="1137" y="529"/>
                  </a:cubicBezTo>
                  <a:cubicBezTo>
                    <a:pt x="324" y="930"/>
                    <a:pt x="234" y="1342"/>
                    <a:pt x="101" y="2189"/>
                  </a:cubicBezTo>
                  <a:cubicBezTo>
                    <a:pt x="1" y="2846"/>
                    <a:pt x="669" y="4116"/>
                    <a:pt x="1259" y="4494"/>
                  </a:cubicBezTo>
                  <a:cubicBezTo>
                    <a:pt x="1597" y="4712"/>
                    <a:pt x="1912" y="4806"/>
                    <a:pt x="2219" y="4806"/>
                  </a:cubicBezTo>
                  <a:cubicBezTo>
                    <a:pt x="2651" y="4806"/>
                    <a:pt x="3067" y="4620"/>
                    <a:pt x="3509" y="4327"/>
                  </a:cubicBezTo>
                  <a:cubicBezTo>
                    <a:pt x="3821" y="4127"/>
                    <a:pt x="4089" y="3882"/>
                    <a:pt x="4378" y="3659"/>
                  </a:cubicBezTo>
                  <a:cubicBezTo>
                    <a:pt x="4300" y="3481"/>
                    <a:pt x="4289" y="3280"/>
                    <a:pt x="4367" y="3035"/>
                  </a:cubicBezTo>
                  <a:cubicBezTo>
                    <a:pt x="4634" y="2278"/>
                    <a:pt x="4612" y="1565"/>
                    <a:pt x="4178" y="863"/>
                  </a:cubicBezTo>
                  <a:cubicBezTo>
                    <a:pt x="3977" y="546"/>
                    <a:pt x="3457" y="0"/>
                    <a:pt x="302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3094748" y="1374123"/>
              <a:ext cx="190526" cy="175970"/>
            </a:xfrm>
            <a:custGeom>
              <a:avLst/>
              <a:gdLst/>
              <a:ahLst/>
              <a:cxnLst/>
              <a:rect l="l" t="t" r="r" b="b"/>
              <a:pathLst>
                <a:path w="2775" h="2563" extrusionOk="0">
                  <a:moveTo>
                    <a:pt x="1939" y="101"/>
                  </a:moveTo>
                  <a:cubicBezTo>
                    <a:pt x="1739" y="34"/>
                    <a:pt x="1527" y="0"/>
                    <a:pt x="1248" y="45"/>
                  </a:cubicBezTo>
                  <a:cubicBezTo>
                    <a:pt x="847" y="123"/>
                    <a:pt x="123" y="201"/>
                    <a:pt x="68" y="713"/>
                  </a:cubicBezTo>
                  <a:cubicBezTo>
                    <a:pt x="1" y="1304"/>
                    <a:pt x="34" y="1593"/>
                    <a:pt x="391" y="2083"/>
                  </a:cubicBezTo>
                  <a:cubicBezTo>
                    <a:pt x="446" y="2161"/>
                    <a:pt x="491" y="2239"/>
                    <a:pt x="524" y="2317"/>
                  </a:cubicBezTo>
                  <a:cubicBezTo>
                    <a:pt x="680" y="2362"/>
                    <a:pt x="803" y="2440"/>
                    <a:pt x="903" y="2551"/>
                  </a:cubicBezTo>
                  <a:lnTo>
                    <a:pt x="1081" y="2518"/>
                  </a:lnTo>
                  <a:cubicBezTo>
                    <a:pt x="1248" y="2562"/>
                    <a:pt x="1404" y="2562"/>
                    <a:pt x="1571" y="2551"/>
                  </a:cubicBezTo>
                  <a:cubicBezTo>
                    <a:pt x="1950" y="2406"/>
                    <a:pt x="2284" y="2050"/>
                    <a:pt x="2485" y="1693"/>
                  </a:cubicBezTo>
                  <a:cubicBezTo>
                    <a:pt x="2775" y="1148"/>
                    <a:pt x="2362" y="535"/>
                    <a:pt x="1939" y="1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2935666" y="1163202"/>
              <a:ext cx="573706" cy="267560"/>
            </a:xfrm>
            <a:custGeom>
              <a:avLst/>
              <a:gdLst/>
              <a:ahLst/>
              <a:cxnLst/>
              <a:rect l="l" t="t" r="r" b="b"/>
              <a:pathLst>
                <a:path w="8356" h="3897" extrusionOk="0">
                  <a:moveTo>
                    <a:pt x="4391" y="1"/>
                  </a:moveTo>
                  <a:cubicBezTo>
                    <a:pt x="1420" y="1"/>
                    <a:pt x="337" y="2123"/>
                    <a:pt x="34" y="3562"/>
                  </a:cubicBezTo>
                  <a:cubicBezTo>
                    <a:pt x="23" y="3663"/>
                    <a:pt x="1" y="3774"/>
                    <a:pt x="1" y="3897"/>
                  </a:cubicBezTo>
                  <a:cubicBezTo>
                    <a:pt x="914" y="1947"/>
                    <a:pt x="1538" y="1569"/>
                    <a:pt x="2663" y="978"/>
                  </a:cubicBezTo>
                  <a:cubicBezTo>
                    <a:pt x="3277" y="660"/>
                    <a:pt x="3985" y="543"/>
                    <a:pt x="4678" y="543"/>
                  </a:cubicBezTo>
                  <a:cubicBezTo>
                    <a:pt x="5029" y="543"/>
                    <a:pt x="5375" y="573"/>
                    <a:pt x="5704" y="622"/>
                  </a:cubicBezTo>
                  <a:cubicBezTo>
                    <a:pt x="6217" y="689"/>
                    <a:pt x="6729" y="889"/>
                    <a:pt x="7186" y="1134"/>
                  </a:cubicBezTo>
                  <a:cubicBezTo>
                    <a:pt x="7787" y="1446"/>
                    <a:pt x="8355" y="1513"/>
                    <a:pt x="8355" y="1513"/>
                  </a:cubicBezTo>
                  <a:cubicBezTo>
                    <a:pt x="7832" y="911"/>
                    <a:pt x="6807" y="198"/>
                    <a:pt x="5025" y="31"/>
                  </a:cubicBezTo>
                  <a:cubicBezTo>
                    <a:pt x="4804" y="11"/>
                    <a:pt x="4593" y="1"/>
                    <a:pt x="4391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3367048" y="1359636"/>
              <a:ext cx="156815" cy="109509"/>
            </a:xfrm>
            <a:custGeom>
              <a:avLst/>
              <a:gdLst/>
              <a:ahLst/>
              <a:cxnLst/>
              <a:rect l="l" t="t" r="r" b="b"/>
              <a:pathLst>
                <a:path w="2284" h="1595" extrusionOk="0">
                  <a:moveTo>
                    <a:pt x="1498" y="0"/>
                  </a:moveTo>
                  <a:cubicBezTo>
                    <a:pt x="1431" y="0"/>
                    <a:pt x="1369" y="9"/>
                    <a:pt x="1315" y="33"/>
                  </a:cubicBezTo>
                  <a:cubicBezTo>
                    <a:pt x="736" y="256"/>
                    <a:pt x="468" y="445"/>
                    <a:pt x="0" y="1214"/>
                  </a:cubicBezTo>
                  <a:cubicBezTo>
                    <a:pt x="257" y="1381"/>
                    <a:pt x="335" y="1470"/>
                    <a:pt x="635" y="1526"/>
                  </a:cubicBezTo>
                  <a:cubicBezTo>
                    <a:pt x="804" y="1556"/>
                    <a:pt x="1089" y="1594"/>
                    <a:pt x="1315" y="1594"/>
                  </a:cubicBezTo>
                  <a:cubicBezTo>
                    <a:pt x="1342" y="1594"/>
                    <a:pt x="1368" y="1594"/>
                    <a:pt x="1393" y="1593"/>
                  </a:cubicBezTo>
                  <a:cubicBezTo>
                    <a:pt x="1593" y="1593"/>
                    <a:pt x="1849" y="1503"/>
                    <a:pt x="1916" y="1258"/>
                  </a:cubicBezTo>
                  <a:cubicBezTo>
                    <a:pt x="2028" y="813"/>
                    <a:pt x="1916" y="768"/>
                    <a:pt x="1950" y="545"/>
                  </a:cubicBezTo>
                  <a:cubicBezTo>
                    <a:pt x="1983" y="278"/>
                    <a:pt x="2206" y="367"/>
                    <a:pt x="2284" y="100"/>
                  </a:cubicBezTo>
                  <a:lnTo>
                    <a:pt x="2284" y="100"/>
                  </a:lnTo>
                  <a:cubicBezTo>
                    <a:pt x="2263" y="102"/>
                    <a:pt x="2241" y="104"/>
                    <a:pt x="2219" y="104"/>
                  </a:cubicBezTo>
                  <a:cubicBezTo>
                    <a:pt x="2005" y="104"/>
                    <a:pt x="1724" y="0"/>
                    <a:pt x="149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3390529" y="1403921"/>
              <a:ext cx="120357" cy="50738"/>
            </a:xfrm>
            <a:custGeom>
              <a:avLst/>
              <a:gdLst/>
              <a:ahLst/>
              <a:cxnLst/>
              <a:rect l="l" t="t" r="r" b="b"/>
              <a:pathLst>
                <a:path w="1753" h="739" extrusionOk="0">
                  <a:moveTo>
                    <a:pt x="1151" y="1"/>
                  </a:moveTo>
                  <a:cubicBezTo>
                    <a:pt x="550" y="1"/>
                    <a:pt x="82" y="558"/>
                    <a:pt x="82" y="558"/>
                  </a:cubicBezTo>
                  <a:cubicBezTo>
                    <a:pt x="0" y="639"/>
                    <a:pt x="883" y="739"/>
                    <a:pt x="1123" y="739"/>
                  </a:cubicBezTo>
                  <a:cubicBezTo>
                    <a:pt x="1146" y="739"/>
                    <a:pt x="1164" y="738"/>
                    <a:pt x="1173" y="736"/>
                  </a:cubicBezTo>
                  <a:cubicBezTo>
                    <a:pt x="1285" y="714"/>
                    <a:pt x="1430" y="580"/>
                    <a:pt x="1485" y="457"/>
                  </a:cubicBezTo>
                  <a:cubicBezTo>
                    <a:pt x="1552" y="335"/>
                    <a:pt x="1753" y="12"/>
                    <a:pt x="115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3438178" y="1402410"/>
              <a:ext cx="58153" cy="58153"/>
            </a:xfrm>
            <a:custGeom>
              <a:avLst/>
              <a:gdLst/>
              <a:ahLst/>
              <a:cxnLst/>
              <a:rect l="l" t="t" r="r" b="b"/>
              <a:pathLst>
                <a:path w="847" h="847" extrusionOk="0">
                  <a:moveTo>
                    <a:pt x="847" y="424"/>
                  </a:moveTo>
                  <a:cubicBezTo>
                    <a:pt x="847" y="658"/>
                    <a:pt x="658" y="847"/>
                    <a:pt x="424" y="847"/>
                  </a:cubicBezTo>
                  <a:cubicBezTo>
                    <a:pt x="190" y="847"/>
                    <a:pt x="0" y="658"/>
                    <a:pt x="0" y="424"/>
                  </a:cubicBezTo>
                  <a:cubicBezTo>
                    <a:pt x="0" y="190"/>
                    <a:pt x="190" y="0"/>
                    <a:pt x="424" y="0"/>
                  </a:cubicBezTo>
                  <a:cubicBezTo>
                    <a:pt x="658" y="0"/>
                    <a:pt x="847" y="190"/>
                    <a:pt x="847" y="42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3380780" y="1393347"/>
              <a:ext cx="125507" cy="52729"/>
            </a:xfrm>
            <a:custGeom>
              <a:avLst/>
              <a:gdLst/>
              <a:ahLst/>
              <a:cxnLst/>
              <a:rect l="l" t="t" r="r" b="b"/>
              <a:pathLst>
                <a:path w="1828" h="768" extrusionOk="0">
                  <a:moveTo>
                    <a:pt x="1300" y="1"/>
                  </a:moveTo>
                  <a:cubicBezTo>
                    <a:pt x="1231" y="1"/>
                    <a:pt x="1158" y="7"/>
                    <a:pt x="1081" y="21"/>
                  </a:cubicBezTo>
                  <a:cubicBezTo>
                    <a:pt x="469" y="132"/>
                    <a:pt x="146" y="522"/>
                    <a:pt x="101" y="589"/>
                  </a:cubicBezTo>
                  <a:cubicBezTo>
                    <a:pt x="1" y="723"/>
                    <a:pt x="302" y="767"/>
                    <a:pt x="302" y="767"/>
                  </a:cubicBezTo>
                  <a:cubicBezTo>
                    <a:pt x="491" y="578"/>
                    <a:pt x="825" y="344"/>
                    <a:pt x="1182" y="311"/>
                  </a:cubicBezTo>
                  <a:cubicBezTo>
                    <a:pt x="1195" y="310"/>
                    <a:pt x="1209" y="309"/>
                    <a:pt x="1222" y="309"/>
                  </a:cubicBezTo>
                  <a:cubicBezTo>
                    <a:pt x="1546" y="309"/>
                    <a:pt x="1649" y="567"/>
                    <a:pt x="1649" y="567"/>
                  </a:cubicBezTo>
                  <a:cubicBezTo>
                    <a:pt x="1649" y="567"/>
                    <a:pt x="1817" y="288"/>
                    <a:pt x="1828" y="199"/>
                  </a:cubicBezTo>
                  <a:cubicBezTo>
                    <a:pt x="1828" y="126"/>
                    <a:pt x="1611" y="1"/>
                    <a:pt x="130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7"/>
            <p:cNvSpPr/>
            <p:nvPr/>
          </p:nvSpPr>
          <p:spPr>
            <a:xfrm>
              <a:off x="3330316" y="1252528"/>
              <a:ext cx="180570" cy="81909"/>
            </a:xfrm>
            <a:custGeom>
              <a:avLst/>
              <a:gdLst/>
              <a:ahLst/>
              <a:cxnLst/>
              <a:rect l="l" t="t" r="r" b="b"/>
              <a:pathLst>
                <a:path w="2630" h="1193" extrusionOk="0">
                  <a:moveTo>
                    <a:pt x="123" y="1081"/>
                  </a:moveTo>
                  <a:cubicBezTo>
                    <a:pt x="123" y="1081"/>
                    <a:pt x="1282" y="0"/>
                    <a:pt x="2451" y="78"/>
                  </a:cubicBezTo>
                  <a:lnTo>
                    <a:pt x="2630" y="234"/>
                  </a:lnTo>
                  <a:cubicBezTo>
                    <a:pt x="2630" y="234"/>
                    <a:pt x="825" y="646"/>
                    <a:pt x="201" y="1181"/>
                  </a:cubicBezTo>
                  <a:cubicBezTo>
                    <a:pt x="201" y="1181"/>
                    <a:pt x="1" y="1192"/>
                    <a:pt x="123" y="108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3188055" y="1176797"/>
              <a:ext cx="162239" cy="97975"/>
            </a:xfrm>
            <a:custGeom>
              <a:avLst/>
              <a:gdLst/>
              <a:ahLst/>
              <a:cxnLst/>
              <a:rect l="l" t="t" r="r" b="b"/>
              <a:pathLst>
                <a:path w="2363" h="1427" extrusionOk="0">
                  <a:moveTo>
                    <a:pt x="235" y="1426"/>
                  </a:moveTo>
                  <a:lnTo>
                    <a:pt x="1" y="1293"/>
                  </a:lnTo>
                  <a:cubicBezTo>
                    <a:pt x="235" y="880"/>
                    <a:pt x="758" y="880"/>
                    <a:pt x="1137" y="869"/>
                  </a:cubicBezTo>
                  <a:cubicBezTo>
                    <a:pt x="1282" y="869"/>
                    <a:pt x="1438" y="869"/>
                    <a:pt x="1493" y="847"/>
                  </a:cubicBezTo>
                  <a:cubicBezTo>
                    <a:pt x="1649" y="780"/>
                    <a:pt x="1950" y="312"/>
                    <a:pt x="2117" y="0"/>
                  </a:cubicBezTo>
                  <a:lnTo>
                    <a:pt x="2362" y="123"/>
                  </a:lnTo>
                  <a:cubicBezTo>
                    <a:pt x="2284" y="268"/>
                    <a:pt x="1906" y="970"/>
                    <a:pt x="1605" y="1092"/>
                  </a:cubicBezTo>
                  <a:cubicBezTo>
                    <a:pt x="1493" y="1148"/>
                    <a:pt x="1338" y="1148"/>
                    <a:pt x="1148" y="1148"/>
                  </a:cubicBezTo>
                  <a:cubicBezTo>
                    <a:pt x="814" y="1148"/>
                    <a:pt x="391" y="1159"/>
                    <a:pt x="235" y="14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3003775" y="1256304"/>
              <a:ext cx="99485" cy="56711"/>
            </a:xfrm>
            <a:custGeom>
              <a:avLst/>
              <a:gdLst/>
              <a:ahLst/>
              <a:cxnLst/>
              <a:rect l="l" t="t" r="r" b="b"/>
              <a:pathLst>
                <a:path w="1449" h="826" extrusionOk="0">
                  <a:moveTo>
                    <a:pt x="1203" y="825"/>
                  </a:moveTo>
                  <a:cubicBezTo>
                    <a:pt x="1114" y="636"/>
                    <a:pt x="847" y="614"/>
                    <a:pt x="468" y="636"/>
                  </a:cubicBezTo>
                  <a:cubicBezTo>
                    <a:pt x="301" y="647"/>
                    <a:pt x="212" y="580"/>
                    <a:pt x="156" y="524"/>
                  </a:cubicBezTo>
                  <a:cubicBezTo>
                    <a:pt x="0" y="346"/>
                    <a:pt x="34" y="34"/>
                    <a:pt x="34" y="1"/>
                  </a:cubicBezTo>
                  <a:lnTo>
                    <a:pt x="312" y="34"/>
                  </a:lnTo>
                  <a:cubicBezTo>
                    <a:pt x="301" y="112"/>
                    <a:pt x="301" y="268"/>
                    <a:pt x="357" y="335"/>
                  </a:cubicBezTo>
                  <a:cubicBezTo>
                    <a:pt x="368" y="346"/>
                    <a:pt x="390" y="357"/>
                    <a:pt x="446" y="357"/>
                  </a:cubicBezTo>
                  <a:cubicBezTo>
                    <a:pt x="736" y="346"/>
                    <a:pt x="1259" y="302"/>
                    <a:pt x="1448" y="71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2938755" y="1461320"/>
              <a:ext cx="68109" cy="40577"/>
            </a:xfrm>
            <a:custGeom>
              <a:avLst/>
              <a:gdLst/>
              <a:ahLst/>
              <a:cxnLst/>
              <a:rect l="l" t="t" r="r" b="b"/>
              <a:pathLst>
                <a:path w="992" h="591" extrusionOk="0">
                  <a:moveTo>
                    <a:pt x="1" y="301"/>
                  </a:moveTo>
                  <a:cubicBezTo>
                    <a:pt x="12" y="390"/>
                    <a:pt x="34" y="490"/>
                    <a:pt x="56" y="590"/>
                  </a:cubicBezTo>
                  <a:cubicBezTo>
                    <a:pt x="301" y="457"/>
                    <a:pt x="691" y="301"/>
                    <a:pt x="858" y="357"/>
                  </a:cubicBezTo>
                  <a:lnTo>
                    <a:pt x="992" y="100"/>
                  </a:lnTo>
                  <a:cubicBezTo>
                    <a:pt x="680" y="0"/>
                    <a:pt x="257" y="167"/>
                    <a:pt x="1" y="30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3366293" y="1332790"/>
              <a:ext cx="177481" cy="110196"/>
            </a:xfrm>
            <a:custGeom>
              <a:avLst/>
              <a:gdLst/>
              <a:ahLst/>
              <a:cxnLst/>
              <a:rect l="l" t="t" r="r" b="b"/>
              <a:pathLst>
                <a:path w="2585" h="1605" extrusionOk="0">
                  <a:moveTo>
                    <a:pt x="2303" y="1"/>
                  </a:moveTo>
                  <a:cubicBezTo>
                    <a:pt x="1986" y="1"/>
                    <a:pt x="1106" y="222"/>
                    <a:pt x="691" y="469"/>
                  </a:cubicBezTo>
                  <a:cubicBezTo>
                    <a:pt x="223" y="736"/>
                    <a:pt x="0" y="1605"/>
                    <a:pt x="0" y="1605"/>
                  </a:cubicBezTo>
                  <a:cubicBezTo>
                    <a:pt x="112" y="1605"/>
                    <a:pt x="424" y="1137"/>
                    <a:pt x="836" y="836"/>
                  </a:cubicBezTo>
                  <a:cubicBezTo>
                    <a:pt x="1098" y="652"/>
                    <a:pt x="1434" y="598"/>
                    <a:pt x="1711" y="598"/>
                  </a:cubicBezTo>
                  <a:cubicBezTo>
                    <a:pt x="1869" y="598"/>
                    <a:pt x="2009" y="616"/>
                    <a:pt x="2106" y="636"/>
                  </a:cubicBezTo>
                  <a:cubicBezTo>
                    <a:pt x="2121" y="639"/>
                    <a:pt x="2136" y="641"/>
                    <a:pt x="2150" y="641"/>
                  </a:cubicBezTo>
                  <a:cubicBezTo>
                    <a:pt x="2394" y="641"/>
                    <a:pt x="2562" y="146"/>
                    <a:pt x="2562" y="146"/>
                  </a:cubicBezTo>
                  <a:cubicBezTo>
                    <a:pt x="2562" y="146"/>
                    <a:pt x="2585" y="90"/>
                    <a:pt x="2395" y="12"/>
                  </a:cubicBezTo>
                  <a:cubicBezTo>
                    <a:pt x="2375" y="4"/>
                    <a:pt x="2344" y="1"/>
                    <a:pt x="230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3271475" y="1461320"/>
              <a:ext cx="159080" cy="197460"/>
            </a:xfrm>
            <a:custGeom>
              <a:avLst/>
              <a:gdLst/>
              <a:ahLst/>
              <a:cxnLst/>
              <a:rect l="l" t="t" r="r" b="b"/>
              <a:pathLst>
                <a:path w="2317" h="2876" extrusionOk="0">
                  <a:moveTo>
                    <a:pt x="902" y="0"/>
                  </a:moveTo>
                  <a:cubicBezTo>
                    <a:pt x="902" y="0"/>
                    <a:pt x="646" y="713"/>
                    <a:pt x="501" y="1025"/>
                  </a:cubicBezTo>
                  <a:cubicBezTo>
                    <a:pt x="379" y="1281"/>
                    <a:pt x="0" y="1805"/>
                    <a:pt x="0" y="1805"/>
                  </a:cubicBezTo>
                  <a:cubicBezTo>
                    <a:pt x="0" y="1805"/>
                    <a:pt x="17" y="1804"/>
                    <a:pt x="46" y="1804"/>
                  </a:cubicBezTo>
                  <a:cubicBezTo>
                    <a:pt x="214" y="1804"/>
                    <a:pt x="797" y="1820"/>
                    <a:pt x="1025" y="2039"/>
                  </a:cubicBezTo>
                  <a:cubicBezTo>
                    <a:pt x="1274" y="2288"/>
                    <a:pt x="1756" y="2875"/>
                    <a:pt x="1843" y="2875"/>
                  </a:cubicBezTo>
                  <a:cubicBezTo>
                    <a:pt x="1845" y="2875"/>
                    <a:pt x="1847" y="2875"/>
                    <a:pt x="1849" y="2874"/>
                  </a:cubicBezTo>
                  <a:cubicBezTo>
                    <a:pt x="1927" y="2841"/>
                    <a:pt x="1838" y="2239"/>
                    <a:pt x="1860" y="2039"/>
                  </a:cubicBezTo>
                  <a:cubicBezTo>
                    <a:pt x="1894" y="1805"/>
                    <a:pt x="2194" y="1671"/>
                    <a:pt x="2284" y="1448"/>
                  </a:cubicBezTo>
                  <a:cubicBezTo>
                    <a:pt x="2295" y="1426"/>
                    <a:pt x="2317" y="1348"/>
                    <a:pt x="2272" y="1326"/>
                  </a:cubicBezTo>
                  <a:cubicBezTo>
                    <a:pt x="2268" y="1322"/>
                    <a:pt x="2262" y="1321"/>
                    <a:pt x="2256" y="1321"/>
                  </a:cubicBezTo>
                  <a:cubicBezTo>
                    <a:pt x="2217" y="1321"/>
                    <a:pt x="2155" y="1370"/>
                    <a:pt x="2116" y="1370"/>
                  </a:cubicBezTo>
                  <a:cubicBezTo>
                    <a:pt x="1927" y="1370"/>
                    <a:pt x="1693" y="1281"/>
                    <a:pt x="1537" y="1192"/>
                  </a:cubicBezTo>
                  <a:cubicBezTo>
                    <a:pt x="1359" y="1092"/>
                    <a:pt x="1147" y="925"/>
                    <a:pt x="1092" y="724"/>
                  </a:cubicBezTo>
                  <a:cubicBezTo>
                    <a:pt x="1014" y="490"/>
                    <a:pt x="958" y="234"/>
                    <a:pt x="90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3478138" y="1491804"/>
              <a:ext cx="48061" cy="46069"/>
            </a:xfrm>
            <a:custGeom>
              <a:avLst/>
              <a:gdLst/>
              <a:ahLst/>
              <a:cxnLst/>
              <a:rect l="l" t="t" r="r" b="b"/>
              <a:pathLst>
                <a:path w="700" h="671" extrusionOk="0">
                  <a:moveTo>
                    <a:pt x="603" y="0"/>
                  </a:moveTo>
                  <a:cubicBezTo>
                    <a:pt x="510" y="0"/>
                    <a:pt x="276" y="22"/>
                    <a:pt x="142" y="236"/>
                  </a:cubicBezTo>
                  <a:cubicBezTo>
                    <a:pt x="1" y="453"/>
                    <a:pt x="211" y="670"/>
                    <a:pt x="408" y="670"/>
                  </a:cubicBezTo>
                  <a:cubicBezTo>
                    <a:pt x="443" y="670"/>
                    <a:pt x="478" y="663"/>
                    <a:pt x="510" y="648"/>
                  </a:cubicBezTo>
                  <a:cubicBezTo>
                    <a:pt x="688" y="559"/>
                    <a:pt x="432" y="503"/>
                    <a:pt x="399" y="436"/>
                  </a:cubicBezTo>
                  <a:cubicBezTo>
                    <a:pt x="387" y="403"/>
                    <a:pt x="387" y="369"/>
                    <a:pt x="399" y="336"/>
                  </a:cubicBezTo>
                  <a:cubicBezTo>
                    <a:pt x="421" y="258"/>
                    <a:pt x="465" y="202"/>
                    <a:pt x="532" y="169"/>
                  </a:cubicBezTo>
                  <a:cubicBezTo>
                    <a:pt x="566" y="158"/>
                    <a:pt x="599" y="146"/>
                    <a:pt x="621" y="135"/>
                  </a:cubicBezTo>
                  <a:cubicBezTo>
                    <a:pt x="655" y="124"/>
                    <a:pt x="699" y="91"/>
                    <a:pt x="699" y="57"/>
                  </a:cubicBezTo>
                  <a:cubicBezTo>
                    <a:pt x="699" y="24"/>
                    <a:pt x="666" y="2"/>
                    <a:pt x="644" y="2"/>
                  </a:cubicBezTo>
                  <a:cubicBezTo>
                    <a:pt x="641" y="2"/>
                    <a:pt x="627" y="0"/>
                    <a:pt x="60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3519333" y="1519062"/>
              <a:ext cx="50464" cy="17576"/>
            </a:xfrm>
            <a:custGeom>
              <a:avLst/>
              <a:gdLst/>
              <a:ahLst/>
              <a:cxnLst/>
              <a:rect l="l" t="t" r="r" b="b"/>
              <a:pathLst>
                <a:path w="735" h="256" extrusionOk="0">
                  <a:moveTo>
                    <a:pt x="401" y="1"/>
                  </a:moveTo>
                  <a:cubicBezTo>
                    <a:pt x="235" y="1"/>
                    <a:pt x="1" y="55"/>
                    <a:pt x="10" y="151"/>
                  </a:cubicBezTo>
                  <a:cubicBezTo>
                    <a:pt x="18" y="218"/>
                    <a:pt x="111" y="255"/>
                    <a:pt x="195" y="255"/>
                  </a:cubicBezTo>
                  <a:cubicBezTo>
                    <a:pt x="236" y="255"/>
                    <a:pt x="274" y="247"/>
                    <a:pt x="300" y="228"/>
                  </a:cubicBezTo>
                  <a:cubicBezTo>
                    <a:pt x="369" y="194"/>
                    <a:pt x="446" y="166"/>
                    <a:pt x="513" y="166"/>
                  </a:cubicBezTo>
                  <a:cubicBezTo>
                    <a:pt x="532" y="166"/>
                    <a:pt x="550" y="168"/>
                    <a:pt x="567" y="173"/>
                  </a:cubicBezTo>
                  <a:cubicBezTo>
                    <a:pt x="592" y="179"/>
                    <a:pt x="618" y="183"/>
                    <a:pt x="641" y="183"/>
                  </a:cubicBezTo>
                  <a:cubicBezTo>
                    <a:pt x="699" y="183"/>
                    <a:pt x="735" y="159"/>
                    <a:pt x="679" y="95"/>
                  </a:cubicBezTo>
                  <a:cubicBezTo>
                    <a:pt x="679" y="95"/>
                    <a:pt x="634" y="28"/>
                    <a:pt x="478" y="6"/>
                  </a:cubicBezTo>
                  <a:cubicBezTo>
                    <a:pt x="455" y="2"/>
                    <a:pt x="429" y="1"/>
                    <a:pt x="40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3463376" y="1603032"/>
              <a:ext cx="93375" cy="49846"/>
            </a:xfrm>
            <a:custGeom>
              <a:avLst/>
              <a:gdLst/>
              <a:ahLst/>
              <a:cxnLst/>
              <a:rect l="l" t="t" r="r" b="b"/>
              <a:pathLst>
                <a:path w="1360" h="726" extrusionOk="0">
                  <a:moveTo>
                    <a:pt x="91" y="1"/>
                  </a:moveTo>
                  <a:cubicBezTo>
                    <a:pt x="66" y="1"/>
                    <a:pt x="43" y="6"/>
                    <a:pt x="23" y="19"/>
                  </a:cubicBezTo>
                  <a:cubicBezTo>
                    <a:pt x="1" y="53"/>
                    <a:pt x="1" y="108"/>
                    <a:pt x="23" y="142"/>
                  </a:cubicBezTo>
                  <a:cubicBezTo>
                    <a:pt x="45" y="175"/>
                    <a:pt x="90" y="197"/>
                    <a:pt x="112" y="220"/>
                  </a:cubicBezTo>
                  <a:cubicBezTo>
                    <a:pt x="224" y="309"/>
                    <a:pt x="313" y="431"/>
                    <a:pt x="413" y="520"/>
                  </a:cubicBezTo>
                  <a:cubicBezTo>
                    <a:pt x="524" y="609"/>
                    <a:pt x="669" y="665"/>
                    <a:pt x="814" y="699"/>
                  </a:cubicBezTo>
                  <a:cubicBezTo>
                    <a:pt x="879" y="715"/>
                    <a:pt x="945" y="725"/>
                    <a:pt x="1010" y="725"/>
                  </a:cubicBezTo>
                  <a:cubicBezTo>
                    <a:pt x="1034" y="725"/>
                    <a:pt x="1058" y="724"/>
                    <a:pt x="1081" y="721"/>
                  </a:cubicBezTo>
                  <a:cubicBezTo>
                    <a:pt x="1171" y="710"/>
                    <a:pt x="1260" y="665"/>
                    <a:pt x="1315" y="587"/>
                  </a:cubicBezTo>
                  <a:cubicBezTo>
                    <a:pt x="1338" y="554"/>
                    <a:pt x="1360" y="509"/>
                    <a:pt x="1349" y="465"/>
                  </a:cubicBezTo>
                  <a:cubicBezTo>
                    <a:pt x="1338" y="420"/>
                    <a:pt x="1304" y="376"/>
                    <a:pt x="1260" y="364"/>
                  </a:cubicBezTo>
                  <a:cubicBezTo>
                    <a:pt x="1215" y="342"/>
                    <a:pt x="1171" y="331"/>
                    <a:pt x="1126" y="331"/>
                  </a:cubicBezTo>
                  <a:cubicBezTo>
                    <a:pt x="870" y="298"/>
                    <a:pt x="614" y="275"/>
                    <a:pt x="391" y="175"/>
                  </a:cubicBezTo>
                  <a:cubicBezTo>
                    <a:pt x="335" y="153"/>
                    <a:pt x="291" y="119"/>
                    <a:pt x="246" y="86"/>
                  </a:cubicBezTo>
                  <a:cubicBezTo>
                    <a:pt x="213" y="64"/>
                    <a:pt x="179" y="30"/>
                    <a:pt x="146" y="8"/>
                  </a:cubicBezTo>
                  <a:cubicBezTo>
                    <a:pt x="127" y="3"/>
                    <a:pt x="109" y="1"/>
                    <a:pt x="9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3473332" y="1582984"/>
              <a:ext cx="105596" cy="42019"/>
            </a:xfrm>
            <a:custGeom>
              <a:avLst/>
              <a:gdLst/>
              <a:ahLst/>
              <a:cxnLst/>
              <a:rect l="l" t="t" r="r" b="b"/>
              <a:pathLst>
                <a:path w="1538" h="612" extrusionOk="0">
                  <a:moveTo>
                    <a:pt x="1226" y="1"/>
                  </a:moveTo>
                  <a:cubicBezTo>
                    <a:pt x="1163" y="1"/>
                    <a:pt x="1101" y="14"/>
                    <a:pt x="1048" y="44"/>
                  </a:cubicBezTo>
                  <a:cubicBezTo>
                    <a:pt x="936" y="88"/>
                    <a:pt x="858" y="177"/>
                    <a:pt x="758" y="222"/>
                  </a:cubicBezTo>
                  <a:cubicBezTo>
                    <a:pt x="705" y="242"/>
                    <a:pt x="647" y="252"/>
                    <a:pt x="589" y="252"/>
                  </a:cubicBezTo>
                  <a:cubicBezTo>
                    <a:pt x="489" y="252"/>
                    <a:pt x="386" y="223"/>
                    <a:pt x="301" y="166"/>
                  </a:cubicBezTo>
                  <a:cubicBezTo>
                    <a:pt x="268" y="155"/>
                    <a:pt x="235" y="122"/>
                    <a:pt x="190" y="122"/>
                  </a:cubicBezTo>
                  <a:cubicBezTo>
                    <a:pt x="168" y="133"/>
                    <a:pt x="146" y="133"/>
                    <a:pt x="123" y="144"/>
                  </a:cubicBezTo>
                  <a:cubicBezTo>
                    <a:pt x="90" y="166"/>
                    <a:pt x="56" y="189"/>
                    <a:pt x="34" y="211"/>
                  </a:cubicBezTo>
                  <a:cubicBezTo>
                    <a:pt x="23" y="222"/>
                    <a:pt x="12" y="233"/>
                    <a:pt x="12" y="244"/>
                  </a:cubicBezTo>
                  <a:cubicBezTo>
                    <a:pt x="1" y="255"/>
                    <a:pt x="12" y="267"/>
                    <a:pt x="12" y="278"/>
                  </a:cubicBezTo>
                  <a:cubicBezTo>
                    <a:pt x="56" y="367"/>
                    <a:pt x="134" y="434"/>
                    <a:pt x="235" y="489"/>
                  </a:cubicBezTo>
                  <a:cubicBezTo>
                    <a:pt x="469" y="601"/>
                    <a:pt x="747" y="612"/>
                    <a:pt x="1026" y="612"/>
                  </a:cubicBezTo>
                  <a:cubicBezTo>
                    <a:pt x="1070" y="612"/>
                    <a:pt x="1115" y="612"/>
                    <a:pt x="1159" y="590"/>
                  </a:cubicBezTo>
                  <a:cubicBezTo>
                    <a:pt x="1215" y="578"/>
                    <a:pt x="1259" y="545"/>
                    <a:pt x="1304" y="512"/>
                  </a:cubicBezTo>
                  <a:cubicBezTo>
                    <a:pt x="1360" y="467"/>
                    <a:pt x="1415" y="411"/>
                    <a:pt x="1460" y="345"/>
                  </a:cubicBezTo>
                  <a:cubicBezTo>
                    <a:pt x="1504" y="289"/>
                    <a:pt x="1538" y="233"/>
                    <a:pt x="1527" y="166"/>
                  </a:cubicBezTo>
                  <a:cubicBezTo>
                    <a:pt x="1516" y="99"/>
                    <a:pt x="1449" y="55"/>
                    <a:pt x="1393" y="33"/>
                  </a:cubicBezTo>
                  <a:cubicBezTo>
                    <a:pt x="1341" y="12"/>
                    <a:pt x="1283" y="1"/>
                    <a:pt x="122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3455755" y="1580306"/>
              <a:ext cx="45177" cy="36320"/>
            </a:xfrm>
            <a:custGeom>
              <a:avLst/>
              <a:gdLst/>
              <a:ahLst/>
              <a:cxnLst/>
              <a:rect l="l" t="t" r="r" b="b"/>
              <a:pathLst>
                <a:path w="658" h="529" extrusionOk="0">
                  <a:moveTo>
                    <a:pt x="541" y="0"/>
                  </a:moveTo>
                  <a:cubicBezTo>
                    <a:pt x="509" y="0"/>
                    <a:pt x="478" y="8"/>
                    <a:pt x="446" y="16"/>
                  </a:cubicBezTo>
                  <a:cubicBezTo>
                    <a:pt x="335" y="49"/>
                    <a:pt x="234" y="72"/>
                    <a:pt x="134" y="127"/>
                  </a:cubicBezTo>
                  <a:cubicBezTo>
                    <a:pt x="90" y="138"/>
                    <a:pt x="56" y="172"/>
                    <a:pt x="34" y="205"/>
                  </a:cubicBezTo>
                  <a:cubicBezTo>
                    <a:pt x="1" y="250"/>
                    <a:pt x="1" y="317"/>
                    <a:pt x="1" y="372"/>
                  </a:cubicBezTo>
                  <a:cubicBezTo>
                    <a:pt x="1" y="417"/>
                    <a:pt x="12" y="462"/>
                    <a:pt x="34" y="484"/>
                  </a:cubicBezTo>
                  <a:cubicBezTo>
                    <a:pt x="56" y="517"/>
                    <a:pt x="112" y="528"/>
                    <a:pt x="156" y="528"/>
                  </a:cubicBezTo>
                  <a:cubicBezTo>
                    <a:pt x="246" y="528"/>
                    <a:pt x="346" y="484"/>
                    <a:pt x="413" y="417"/>
                  </a:cubicBezTo>
                  <a:cubicBezTo>
                    <a:pt x="435" y="406"/>
                    <a:pt x="446" y="384"/>
                    <a:pt x="468" y="361"/>
                  </a:cubicBezTo>
                  <a:cubicBezTo>
                    <a:pt x="502" y="339"/>
                    <a:pt x="524" y="317"/>
                    <a:pt x="557" y="294"/>
                  </a:cubicBezTo>
                  <a:cubicBezTo>
                    <a:pt x="602" y="261"/>
                    <a:pt x="647" y="205"/>
                    <a:pt x="647" y="150"/>
                  </a:cubicBezTo>
                  <a:cubicBezTo>
                    <a:pt x="658" y="94"/>
                    <a:pt x="635" y="27"/>
                    <a:pt x="580" y="5"/>
                  </a:cubicBezTo>
                  <a:cubicBezTo>
                    <a:pt x="567" y="2"/>
                    <a:pt x="554" y="0"/>
                    <a:pt x="54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2984619" y="1243327"/>
              <a:ext cx="389359" cy="424512"/>
            </a:xfrm>
            <a:custGeom>
              <a:avLst/>
              <a:gdLst/>
              <a:ahLst/>
              <a:cxnLst/>
              <a:rect l="l" t="t" r="r" b="b"/>
              <a:pathLst>
                <a:path w="5671" h="6183" extrusionOk="0">
                  <a:moveTo>
                    <a:pt x="5548" y="2696"/>
                  </a:moveTo>
                  <a:cubicBezTo>
                    <a:pt x="5637" y="2473"/>
                    <a:pt x="5671" y="2217"/>
                    <a:pt x="5626" y="1972"/>
                  </a:cubicBezTo>
                  <a:cubicBezTo>
                    <a:pt x="5526" y="1460"/>
                    <a:pt x="5181" y="981"/>
                    <a:pt x="4735" y="713"/>
                  </a:cubicBezTo>
                  <a:cubicBezTo>
                    <a:pt x="3554" y="1"/>
                    <a:pt x="1805" y="223"/>
                    <a:pt x="825" y="1181"/>
                  </a:cubicBezTo>
                  <a:cubicBezTo>
                    <a:pt x="435" y="1560"/>
                    <a:pt x="179" y="2084"/>
                    <a:pt x="101" y="2607"/>
                  </a:cubicBezTo>
                  <a:cubicBezTo>
                    <a:pt x="1" y="3197"/>
                    <a:pt x="68" y="3821"/>
                    <a:pt x="290" y="4378"/>
                  </a:cubicBezTo>
                  <a:cubicBezTo>
                    <a:pt x="669" y="5325"/>
                    <a:pt x="1739" y="6183"/>
                    <a:pt x="2797" y="6038"/>
                  </a:cubicBezTo>
                  <a:cubicBezTo>
                    <a:pt x="3008" y="6004"/>
                    <a:pt x="3354" y="5848"/>
                    <a:pt x="3253" y="5581"/>
                  </a:cubicBezTo>
                  <a:cubicBezTo>
                    <a:pt x="3153" y="5336"/>
                    <a:pt x="2786" y="5180"/>
                    <a:pt x="2563" y="5102"/>
                  </a:cubicBezTo>
                  <a:cubicBezTo>
                    <a:pt x="1360" y="4690"/>
                    <a:pt x="458" y="3175"/>
                    <a:pt x="1304" y="2028"/>
                  </a:cubicBezTo>
                  <a:cubicBezTo>
                    <a:pt x="1739" y="1437"/>
                    <a:pt x="2485" y="1114"/>
                    <a:pt x="3209" y="1103"/>
                  </a:cubicBezTo>
                  <a:cubicBezTo>
                    <a:pt x="3755" y="1092"/>
                    <a:pt x="4501" y="1281"/>
                    <a:pt x="4791" y="1794"/>
                  </a:cubicBezTo>
                  <a:cubicBezTo>
                    <a:pt x="5080" y="2295"/>
                    <a:pt x="5169" y="2930"/>
                    <a:pt x="4947" y="3476"/>
                  </a:cubicBezTo>
                  <a:cubicBezTo>
                    <a:pt x="4991" y="3431"/>
                    <a:pt x="5013" y="3420"/>
                    <a:pt x="5058" y="3387"/>
                  </a:cubicBezTo>
                  <a:cubicBezTo>
                    <a:pt x="5125" y="3353"/>
                    <a:pt x="5181" y="3287"/>
                    <a:pt x="5225" y="3231"/>
                  </a:cubicBezTo>
                  <a:cubicBezTo>
                    <a:pt x="5325" y="3119"/>
                    <a:pt x="5414" y="2986"/>
                    <a:pt x="5481" y="2852"/>
                  </a:cubicBezTo>
                  <a:cubicBezTo>
                    <a:pt x="5515" y="2808"/>
                    <a:pt x="5537" y="2752"/>
                    <a:pt x="5548" y="26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3073326" y="1354212"/>
              <a:ext cx="210435" cy="211190"/>
            </a:xfrm>
            <a:custGeom>
              <a:avLst/>
              <a:gdLst/>
              <a:ahLst/>
              <a:cxnLst/>
              <a:rect l="l" t="t" r="r" b="b"/>
              <a:pathLst>
                <a:path w="3065" h="3076" extrusionOk="0">
                  <a:moveTo>
                    <a:pt x="1527" y="1"/>
                  </a:moveTo>
                  <a:cubicBezTo>
                    <a:pt x="680" y="1"/>
                    <a:pt x="1" y="691"/>
                    <a:pt x="1" y="1538"/>
                  </a:cubicBezTo>
                  <a:cubicBezTo>
                    <a:pt x="1" y="2384"/>
                    <a:pt x="680" y="3075"/>
                    <a:pt x="1527" y="3075"/>
                  </a:cubicBezTo>
                  <a:cubicBezTo>
                    <a:pt x="2374" y="3075"/>
                    <a:pt x="3064" y="2384"/>
                    <a:pt x="3064" y="1538"/>
                  </a:cubicBezTo>
                  <a:cubicBezTo>
                    <a:pt x="3064" y="691"/>
                    <a:pt x="2374" y="1"/>
                    <a:pt x="1527" y="1"/>
                  </a:cubicBezTo>
                  <a:close/>
                  <a:moveTo>
                    <a:pt x="1527" y="2540"/>
                  </a:moveTo>
                  <a:cubicBezTo>
                    <a:pt x="981" y="2540"/>
                    <a:pt x="525" y="2095"/>
                    <a:pt x="525" y="1538"/>
                  </a:cubicBezTo>
                  <a:cubicBezTo>
                    <a:pt x="525" y="981"/>
                    <a:pt x="981" y="535"/>
                    <a:pt x="1527" y="535"/>
                  </a:cubicBezTo>
                  <a:cubicBezTo>
                    <a:pt x="2084" y="535"/>
                    <a:pt x="2541" y="981"/>
                    <a:pt x="2541" y="1538"/>
                  </a:cubicBezTo>
                  <a:cubicBezTo>
                    <a:pt x="2541" y="2095"/>
                    <a:pt x="2084" y="2540"/>
                    <a:pt x="1527" y="254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3146791" y="1384078"/>
              <a:ext cx="63509" cy="64264"/>
            </a:xfrm>
            <a:custGeom>
              <a:avLst/>
              <a:gdLst/>
              <a:ahLst/>
              <a:cxnLst/>
              <a:rect l="l" t="t" r="r" b="b"/>
              <a:pathLst>
                <a:path w="925" h="936" extrusionOk="0">
                  <a:moveTo>
                    <a:pt x="457" y="936"/>
                  </a:moveTo>
                  <a:lnTo>
                    <a:pt x="412" y="880"/>
                  </a:lnTo>
                  <a:cubicBezTo>
                    <a:pt x="346" y="791"/>
                    <a:pt x="0" y="334"/>
                    <a:pt x="201" y="167"/>
                  </a:cubicBezTo>
                  <a:cubicBezTo>
                    <a:pt x="401" y="0"/>
                    <a:pt x="524" y="0"/>
                    <a:pt x="724" y="167"/>
                  </a:cubicBezTo>
                  <a:cubicBezTo>
                    <a:pt x="925" y="334"/>
                    <a:pt x="580" y="791"/>
                    <a:pt x="513" y="880"/>
                  </a:cubicBezTo>
                  <a:close/>
                  <a:moveTo>
                    <a:pt x="457" y="167"/>
                  </a:moveTo>
                  <a:cubicBezTo>
                    <a:pt x="412" y="167"/>
                    <a:pt x="357" y="201"/>
                    <a:pt x="279" y="256"/>
                  </a:cubicBezTo>
                  <a:cubicBezTo>
                    <a:pt x="212" y="323"/>
                    <a:pt x="335" y="557"/>
                    <a:pt x="457" y="735"/>
                  </a:cubicBezTo>
                  <a:cubicBezTo>
                    <a:pt x="591" y="557"/>
                    <a:pt x="713" y="323"/>
                    <a:pt x="646" y="256"/>
                  </a:cubicBezTo>
                  <a:cubicBezTo>
                    <a:pt x="568" y="201"/>
                    <a:pt x="513" y="167"/>
                    <a:pt x="457" y="16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3146791" y="1465851"/>
              <a:ext cx="63509" cy="61312"/>
            </a:xfrm>
            <a:custGeom>
              <a:avLst/>
              <a:gdLst/>
              <a:ahLst/>
              <a:cxnLst/>
              <a:rect l="l" t="t" r="r" b="b"/>
              <a:pathLst>
                <a:path w="925" h="893" extrusionOk="0">
                  <a:moveTo>
                    <a:pt x="457" y="892"/>
                  </a:moveTo>
                  <a:cubicBezTo>
                    <a:pt x="379" y="892"/>
                    <a:pt x="301" y="859"/>
                    <a:pt x="201" y="781"/>
                  </a:cubicBezTo>
                  <a:cubicBezTo>
                    <a:pt x="0" y="614"/>
                    <a:pt x="346" y="157"/>
                    <a:pt x="412" y="68"/>
                  </a:cubicBezTo>
                  <a:lnTo>
                    <a:pt x="457" y="1"/>
                  </a:lnTo>
                  <a:lnTo>
                    <a:pt x="513" y="68"/>
                  </a:lnTo>
                  <a:cubicBezTo>
                    <a:pt x="580" y="157"/>
                    <a:pt x="925" y="614"/>
                    <a:pt x="724" y="781"/>
                  </a:cubicBezTo>
                  <a:cubicBezTo>
                    <a:pt x="624" y="859"/>
                    <a:pt x="546" y="892"/>
                    <a:pt x="457" y="892"/>
                  </a:cubicBezTo>
                  <a:close/>
                  <a:moveTo>
                    <a:pt x="457" y="201"/>
                  </a:moveTo>
                  <a:cubicBezTo>
                    <a:pt x="335" y="391"/>
                    <a:pt x="212" y="625"/>
                    <a:pt x="279" y="680"/>
                  </a:cubicBezTo>
                  <a:cubicBezTo>
                    <a:pt x="435" y="803"/>
                    <a:pt x="490" y="803"/>
                    <a:pt x="646" y="680"/>
                  </a:cubicBezTo>
                  <a:cubicBezTo>
                    <a:pt x="713" y="625"/>
                    <a:pt x="591" y="391"/>
                    <a:pt x="457" y="20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3113148" y="1410032"/>
              <a:ext cx="57398" cy="45246"/>
            </a:xfrm>
            <a:custGeom>
              <a:avLst/>
              <a:gdLst/>
              <a:ahLst/>
              <a:cxnLst/>
              <a:rect l="l" t="t" r="r" b="b"/>
              <a:pathLst>
                <a:path w="836" h="659" extrusionOk="0">
                  <a:moveTo>
                    <a:pt x="479" y="658"/>
                  </a:moveTo>
                  <a:cubicBezTo>
                    <a:pt x="212" y="658"/>
                    <a:pt x="67" y="591"/>
                    <a:pt x="45" y="469"/>
                  </a:cubicBezTo>
                  <a:cubicBezTo>
                    <a:pt x="0" y="224"/>
                    <a:pt x="67" y="101"/>
                    <a:pt x="301" y="12"/>
                  </a:cubicBezTo>
                  <a:cubicBezTo>
                    <a:pt x="323" y="12"/>
                    <a:pt x="346" y="1"/>
                    <a:pt x="357" y="1"/>
                  </a:cubicBezTo>
                  <a:cubicBezTo>
                    <a:pt x="579" y="1"/>
                    <a:pt x="780" y="458"/>
                    <a:pt x="813" y="558"/>
                  </a:cubicBezTo>
                  <a:lnTo>
                    <a:pt x="836" y="625"/>
                  </a:lnTo>
                  <a:lnTo>
                    <a:pt x="769" y="636"/>
                  </a:lnTo>
                  <a:cubicBezTo>
                    <a:pt x="758" y="636"/>
                    <a:pt x="624" y="658"/>
                    <a:pt x="479" y="658"/>
                  </a:cubicBezTo>
                  <a:close/>
                  <a:moveTo>
                    <a:pt x="357" y="123"/>
                  </a:moveTo>
                  <a:cubicBezTo>
                    <a:pt x="357" y="123"/>
                    <a:pt x="346" y="123"/>
                    <a:pt x="346" y="123"/>
                  </a:cubicBezTo>
                  <a:cubicBezTo>
                    <a:pt x="167" y="190"/>
                    <a:pt x="134" y="257"/>
                    <a:pt x="156" y="446"/>
                  </a:cubicBezTo>
                  <a:cubicBezTo>
                    <a:pt x="167" y="502"/>
                    <a:pt x="290" y="535"/>
                    <a:pt x="479" y="535"/>
                  </a:cubicBezTo>
                  <a:cubicBezTo>
                    <a:pt x="546" y="535"/>
                    <a:pt x="613" y="535"/>
                    <a:pt x="669" y="524"/>
                  </a:cubicBezTo>
                  <a:cubicBezTo>
                    <a:pt x="591" y="346"/>
                    <a:pt x="446" y="123"/>
                    <a:pt x="357" y="12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3185789" y="1459741"/>
              <a:ext cx="58153" cy="44421"/>
            </a:xfrm>
            <a:custGeom>
              <a:avLst/>
              <a:gdLst/>
              <a:ahLst/>
              <a:cxnLst/>
              <a:rect l="l" t="t" r="r" b="b"/>
              <a:pathLst>
                <a:path w="847" h="647" extrusionOk="0">
                  <a:moveTo>
                    <a:pt x="479" y="647"/>
                  </a:moveTo>
                  <a:cubicBezTo>
                    <a:pt x="257" y="647"/>
                    <a:pt x="67" y="190"/>
                    <a:pt x="34" y="101"/>
                  </a:cubicBezTo>
                  <a:lnTo>
                    <a:pt x="0" y="34"/>
                  </a:lnTo>
                  <a:lnTo>
                    <a:pt x="78" y="23"/>
                  </a:lnTo>
                  <a:cubicBezTo>
                    <a:pt x="90" y="12"/>
                    <a:pt x="223" y="1"/>
                    <a:pt x="368" y="1"/>
                  </a:cubicBezTo>
                  <a:cubicBezTo>
                    <a:pt x="635" y="1"/>
                    <a:pt x="780" y="68"/>
                    <a:pt x="802" y="190"/>
                  </a:cubicBezTo>
                  <a:cubicBezTo>
                    <a:pt x="847" y="435"/>
                    <a:pt x="780" y="558"/>
                    <a:pt x="546" y="636"/>
                  </a:cubicBezTo>
                  <a:cubicBezTo>
                    <a:pt x="524" y="647"/>
                    <a:pt x="502" y="647"/>
                    <a:pt x="479" y="647"/>
                  </a:cubicBezTo>
                  <a:close/>
                  <a:moveTo>
                    <a:pt x="179" y="135"/>
                  </a:moveTo>
                  <a:cubicBezTo>
                    <a:pt x="268" y="324"/>
                    <a:pt x="401" y="558"/>
                    <a:pt x="502" y="524"/>
                  </a:cubicBezTo>
                  <a:cubicBezTo>
                    <a:pt x="680" y="458"/>
                    <a:pt x="713" y="402"/>
                    <a:pt x="680" y="212"/>
                  </a:cubicBezTo>
                  <a:cubicBezTo>
                    <a:pt x="669" y="157"/>
                    <a:pt x="546" y="123"/>
                    <a:pt x="368" y="123"/>
                  </a:cubicBezTo>
                  <a:cubicBezTo>
                    <a:pt x="290" y="123"/>
                    <a:pt x="223" y="123"/>
                    <a:pt x="179" y="13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3113148" y="1459741"/>
              <a:ext cx="57398" cy="44422"/>
            </a:xfrm>
            <a:custGeom>
              <a:avLst/>
              <a:gdLst/>
              <a:ahLst/>
              <a:cxnLst/>
              <a:rect l="l" t="t" r="r" b="b"/>
              <a:pathLst>
                <a:path w="836" h="647" extrusionOk="0">
                  <a:moveTo>
                    <a:pt x="357" y="647"/>
                  </a:moveTo>
                  <a:lnTo>
                    <a:pt x="357" y="647"/>
                  </a:lnTo>
                  <a:cubicBezTo>
                    <a:pt x="334" y="647"/>
                    <a:pt x="323" y="647"/>
                    <a:pt x="301" y="636"/>
                  </a:cubicBezTo>
                  <a:cubicBezTo>
                    <a:pt x="67" y="558"/>
                    <a:pt x="0" y="435"/>
                    <a:pt x="45" y="190"/>
                  </a:cubicBezTo>
                  <a:cubicBezTo>
                    <a:pt x="67" y="68"/>
                    <a:pt x="212" y="1"/>
                    <a:pt x="479" y="1"/>
                  </a:cubicBezTo>
                  <a:cubicBezTo>
                    <a:pt x="624" y="1"/>
                    <a:pt x="758" y="12"/>
                    <a:pt x="769" y="23"/>
                  </a:cubicBezTo>
                  <a:lnTo>
                    <a:pt x="836" y="34"/>
                  </a:lnTo>
                  <a:lnTo>
                    <a:pt x="813" y="101"/>
                  </a:lnTo>
                  <a:cubicBezTo>
                    <a:pt x="780" y="190"/>
                    <a:pt x="579" y="647"/>
                    <a:pt x="357" y="647"/>
                  </a:cubicBezTo>
                  <a:close/>
                  <a:moveTo>
                    <a:pt x="479" y="123"/>
                  </a:moveTo>
                  <a:cubicBezTo>
                    <a:pt x="290" y="123"/>
                    <a:pt x="167" y="157"/>
                    <a:pt x="156" y="212"/>
                  </a:cubicBezTo>
                  <a:cubicBezTo>
                    <a:pt x="134" y="402"/>
                    <a:pt x="167" y="458"/>
                    <a:pt x="346" y="524"/>
                  </a:cubicBezTo>
                  <a:cubicBezTo>
                    <a:pt x="435" y="558"/>
                    <a:pt x="579" y="324"/>
                    <a:pt x="669" y="135"/>
                  </a:cubicBezTo>
                  <a:cubicBezTo>
                    <a:pt x="613" y="123"/>
                    <a:pt x="546" y="123"/>
                    <a:pt x="479" y="12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3185789" y="1410032"/>
              <a:ext cx="58153" cy="45246"/>
            </a:xfrm>
            <a:custGeom>
              <a:avLst/>
              <a:gdLst/>
              <a:ahLst/>
              <a:cxnLst/>
              <a:rect l="l" t="t" r="r" b="b"/>
              <a:pathLst>
                <a:path w="847" h="659" extrusionOk="0">
                  <a:moveTo>
                    <a:pt x="368" y="658"/>
                  </a:moveTo>
                  <a:cubicBezTo>
                    <a:pt x="223" y="658"/>
                    <a:pt x="90" y="636"/>
                    <a:pt x="78" y="636"/>
                  </a:cubicBezTo>
                  <a:lnTo>
                    <a:pt x="0" y="625"/>
                  </a:lnTo>
                  <a:lnTo>
                    <a:pt x="34" y="558"/>
                  </a:lnTo>
                  <a:cubicBezTo>
                    <a:pt x="67" y="458"/>
                    <a:pt x="257" y="1"/>
                    <a:pt x="479" y="1"/>
                  </a:cubicBezTo>
                  <a:cubicBezTo>
                    <a:pt x="502" y="1"/>
                    <a:pt x="524" y="12"/>
                    <a:pt x="546" y="12"/>
                  </a:cubicBezTo>
                  <a:cubicBezTo>
                    <a:pt x="769" y="101"/>
                    <a:pt x="847" y="224"/>
                    <a:pt x="802" y="469"/>
                  </a:cubicBezTo>
                  <a:cubicBezTo>
                    <a:pt x="780" y="591"/>
                    <a:pt x="635" y="658"/>
                    <a:pt x="368" y="658"/>
                  </a:cubicBezTo>
                  <a:close/>
                  <a:moveTo>
                    <a:pt x="179" y="524"/>
                  </a:moveTo>
                  <a:cubicBezTo>
                    <a:pt x="223" y="535"/>
                    <a:pt x="290" y="535"/>
                    <a:pt x="368" y="535"/>
                  </a:cubicBezTo>
                  <a:cubicBezTo>
                    <a:pt x="557" y="535"/>
                    <a:pt x="669" y="502"/>
                    <a:pt x="680" y="446"/>
                  </a:cubicBezTo>
                  <a:cubicBezTo>
                    <a:pt x="713" y="257"/>
                    <a:pt x="680" y="190"/>
                    <a:pt x="502" y="123"/>
                  </a:cubicBezTo>
                  <a:cubicBezTo>
                    <a:pt x="413" y="101"/>
                    <a:pt x="268" y="335"/>
                    <a:pt x="179" y="52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3152146" y="1430698"/>
              <a:ext cx="52798" cy="52867"/>
            </a:xfrm>
            <a:custGeom>
              <a:avLst/>
              <a:gdLst/>
              <a:ahLst/>
              <a:cxnLst/>
              <a:rect l="l" t="t" r="r" b="b"/>
              <a:pathLst>
                <a:path w="769" h="770" extrusionOk="0">
                  <a:moveTo>
                    <a:pt x="769" y="390"/>
                  </a:moveTo>
                  <a:cubicBezTo>
                    <a:pt x="769" y="602"/>
                    <a:pt x="591" y="769"/>
                    <a:pt x="379" y="769"/>
                  </a:cubicBezTo>
                  <a:cubicBezTo>
                    <a:pt x="167" y="769"/>
                    <a:pt x="0" y="602"/>
                    <a:pt x="0" y="390"/>
                  </a:cubicBezTo>
                  <a:cubicBezTo>
                    <a:pt x="0" y="179"/>
                    <a:pt x="167" y="1"/>
                    <a:pt x="379" y="1"/>
                  </a:cubicBezTo>
                  <a:cubicBezTo>
                    <a:pt x="591" y="1"/>
                    <a:pt x="769" y="179"/>
                    <a:pt x="769" y="39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3160523" y="1439143"/>
              <a:ext cx="36045" cy="35977"/>
            </a:xfrm>
            <a:custGeom>
              <a:avLst/>
              <a:gdLst/>
              <a:ahLst/>
              <a:cxnLst/>
              <a:rect l="l" t="t" r="r" b="b"/>
              <a:pathLst>
                <a:path w="525" h="524" extrusionOk="0">
                  <a:moveTo>
                    <a:pt x="524" y="267"/>
                  </a:moveTo>
                  <a:cubicBezTo>
                    <a:pt x="524" y="401"/>
                    <a:pt x="402" y="524"/>
                    <a:pt x="257" y="524"/>
                  </a:cubicBezTo>
                  <a:cubicBezTo>
                    <a:pt x="123" y="524"/>
                    <a:pt x="1" y="401"/>
                    <a:pt x="1" y="267"/>
                  </a:cubicBezTo>
                  <a:cubicBezTo>
                    <a:pt x="1" y="123"/>
                    <a:pt x="123" y="0"/>
                    <a:pt x="257" y="0"/>
                  </a:cubicBezTo>
                  <a:cubicBezTo>
                    <a:pt x="402" y="0"/>
                    <a:pt x="524" y="123"/>
                    <a:pt x="524" y="267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2908957" y="1135327"/>
              <a:ext cx="627190" cy="294680"/>
            </a:xfrm>
            <a:custGeom>
              <a:avLst/>
              <a:gdLst/>
              <a:ahLst/>
              <a:cxnLst/>
              <a:rect l="l" t="t" r="r" b="b"/>
              <a:pathLst>
                <a:path w="9135" h="4292" extrusionOk="0">
                  <a:moveTo>
                    <a:pt x="5333" y="0"/>
                  </a:moveTo>
                  <a:cubicBezTo>
                    <a:pt x="4375" y="0"/>
                    <a:pt x="3368" y="213"/>
                    <a:pt x="2451" y="705"/>
                  </a:cubicBezTo>
                  <a:cubicBezTo>
                    <a:pt x="0" y="2019"/>
                    <a:pt x="412" y="4291"/>
                    <a:pt x="412" y="4291"/>
                  </a:cubicBezTo>
                  <a:cubicBezTo>
                    <a:pt x="1158" y="1288"/>
                    <a:pt x="3482" y="668"/>
                    <a:pt x="5164" y="668"/>
                  </a:cubicBezTo>
                  <a:cubicBezTo>
                    <a:pt x="5241" y="668"/>
                    <a:pt x="5317" y="669"/>
                    <a:pt x="5391" y="671"/>
                  </a:cubicBezTo>
                  <a:cubicBezTo>
                    <a:pt x="7096" y="738"/>
                    <a:pt x="8689" y="1952"/>
                    <a:pt x="8689" y="1952"/>
                  </a:cubicBezTo>
                  <a:cubicBezTo>
                    <a:pt x="9134" y="1651"/>
                    <a:pt x="9067" y="1473"/>
                    <a:pt x="9067" y="1473"/>
                  </a:cubicBezTo>
                  <a:cubicBezTo>
                    <a:pt x="8398" y="595"/>
                    <a:pt x="6935" y="0"/>
                    <a:pt x="5333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37"/>
          <p:cNvGrpSpPr/>
          <p:nvPr/>
        </p:nvGrpSpPr>
        <p:grpSpPr>
          <a:xfrm>
            <a:off x="1057051" y="916289"/>
            <a:ext cx="1672060" cy="3831041"/>
            <a:chOff x="1250353" y="1356307"/>
            <a:chExt cx="1479961" cy="3390902"/>
          </a:xfrm>
        </p:grpSpPr>
        <p:sp>
          <p:nvSpPr>
            <p:cNvPr id="440" name="Google Shape;440;p37"/>
            <p:cNvSpPr/>
            <p:nvPr/>
          </p:nvSpPr>
          <p:spPr>
            <a:xfrm>
              <a:off x="2150185" y="2498609"/>
              <a:ext cx="138995" cy="180079"/>
            </a:xfrm>
            <a:custGeom>
              <a:avLst/>
              <a:gdLst/>
              <a:ahLst/>
              <a:cxnLst/>
              <a:rect l="l" t="t" r="r" b="b"/>
              <a:pathLst>
                <a:path w="1583" h="2051" extrusionOk="0">
                  <a:moveTo>
                    <a:pt x="859" y="135"/>
                  </a:moveTo>
                  <a:cubicBezTo>
                    <a:pt x="458" y="1"/>
                    <a:pt x="57" y="235"/>
                    <a:pt x="23" y="680"/>
                  </a:cubicBezTo>
                  <a:cubicBezTo>
                    <a:pt x="1" y="870"/>
                    <a:pt x="34" y="1070"/>
                    <a:pt x="112" y="1260"/>
                  </a:cubicBezTo>
                  <a:cubicBezTo>
                    <a:pt x="190" y="1460"/>
                    <a:pt x="302" y="1627"/>
                    <a:pt x="435" y="1750"/>
                  </a:cubicBezTo>
                  <a:cubicBezTo>
                    <a:pt x="769" y="2051"/>
                    <a:pt x="1226" y="1950"/>
                    <a:pt x="1427" y="1583"/>
                  </a:cubicBezTo>
                  <a:cubicBezTo>
                    <a:pt x="1560" y="1327"/>
                    <a:pt x="1583" y="1026"/>
                    <a:pt x="1471" y="725"/>
                  </a:cubicBezTo>
                  <a:cubicBezTo>
                    <a:pt x="1349" y="435"/>
                    <a:pt x="1126" y="224"/>
                    <a:pt x="859" y="13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1491028" y="4398991"/>
              <a:ext cx="344370" cy="333642"/>
            </a:xfrm>
            <a:custGeom>
              <a:avLst/>
              <a:gdLst/>
              <a:ahLst/>
              <a:cxnLst/>
              <a:rect l="l" t="t" r="r" b="b"/>
              <a:pathLst>
                <a:path w="3922" h="3800" extrusionOk="0">
                  <a:moveTo>
                    <a:pt x="3297" y="0"/>
                  </a:moveTo>
                  <a:cubicBezTo>
                    <a:pt x="3297" y="0"/>
                    <a:pt x="2975" y="167"/>
                    <a:pt x="2551" y="167"/>
                  </a:cubicBezTo>
                  <a:cubicBezTo>
                    <a:pt x="2374" y="167"/>
                    <a:pt x="2179" y="138"/>
                    <a:pt x="1983" y="56"/>
                  </a:cubicBezTo>
                  <a:cubicBezTo>
                    <a:pt x="1983" y="56"/>
                    <a:pt x="1626" y="969"/>
                    <a:pt x="1292" y="1415"/>
                  </a:cubicBezTo>
                  <a:cubicBezTo>
                    <a:pt x="958" y="1849"/>
                    <a:pt x="0" y="2896"/>
                    <a:pt x="56" y="3297"/>
                  </a:cubicBezTo>
                  <a:cubicBezTo>
                    <a:pt x="103" y="3587"/>
                    <a:pt x="629" y="3800"/>
                    <a:pt x="1085" y="3800"/>
                  </a:cubicBezTo>
                  <a:cubicBezTo>
                    <a:pt x="1277" y="3800"/>
                    <a:pt x="1456" y="3762"/>
                    <a:pt x="1582" y="3676"/>
                  </a:cubicBezTo>
                  <a:cubicBezTo>
                    <a:pt x="2005" y="3386"/>
                    <a:pt x="2607" y="2618"/>
                    <a:pt x="2763" y="2473"/>
                  </a:cubicBezTo>
                  <a:cubicBezTo>
                    <a:pt x="2930" y="2339"/>
                    <a:pt x="3364" y="2150"/>
                    <a:pt x="3587" y="1805"/>
                  </a:cubicBezTo>
                  <a:cubicBezTo>
                    <a:pt x="3754" y="1537"/>
                    <a:pt x="3921" y="802"/>
                    <a:pt x="3297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1495857" y="4489954"/>
              <a:ext cx="325843" cy="257255"/>
            </a:xfrm>
            <a:custGeom>
              <a:avLst/>
              <a:gdLst/>
              <a:ahLst/>
              <a:cxnLst/>
              <a:rect l="l" t="t" r="r" b="b"/>
              <a:pathLst>
                <a:path w="3711" h="2930" extrusionOk="0">
                  <a:moveTo>
                    <a:pt x="3532" y="468"/>
                  </a:moveTo>
                  <a:cubicBezTo>
                    <a:pt x="3309" y="824"/>
                    <a:pt x="2875" y="1014"/>
                    <a:pt x="2708" y="1147"/>
                  </a:cubicBezTo>
                  <a:cubicBezTo>
                    <a:pt x="2552" y="1281"/>
                    <a:pt x="1950" y="2061"/>
                    <a:pt x="1527" y="2350"/>
                  </a:cubicBezTo>
                  <a:cubicBezTo>
                    <a:pt x="1137" y="2618"/>
                    <a:pt x="224" y="2417"/>
                    <a:pt x="34" y="2061"/>
                  </a:cubicBezTo>
                  <a:cubicBezTo>
                    <a:pt x="12" y="2139"/>
                    <a:pt x="1" y="2206"/>
                    <a:pt x="1" y="2261"/>
                  </a:cubicBezTo>
                  <a:cubicBezTo>
                    <a:pt x="68" y="2673"/>
                    <a:pt x="1104" y="2930"/>
                    <a:pt x="1527" y="2640"/>
                  </a:cubicBezTo>
                  <a:cubicBezTo>
                    <a:pt x="1950" y="2350"/>
                    <a:pt x="2552" y="1582"/>
                    <a:pt x="2708" y="1437"/>
                  </a:cubicBezTo>
                  <a:cubicBezTo>
                    <a:pt x="2875" y="1303"/>
                    <a:pt x="3309" y="1114"/>
                    <a:pt x="3532" y="769"/>
                  </a:cubicBezTo>
                  <a:cubicBezTo>
                    <a:pt x="3621" y="624"/>
                    <a:pt x="3710" y="345"/>
                    <a:pt x="3677" y="0"/>
                  </a:cubicBezTo>
                  <a:cubicBezTo>
                    <a:pt x="3654" y="201"/>
                    <a:pt x="3588" y="368"/>
                    <a:pt x="3532" y="4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1904944" y="4372563"/>
              <a:ext cx="432614" cy="224418"/>
            </a:xfrm>
            <a:custGeom>
              <a:avLst/>
              <a:gdLst/>
              <a:ahLst/>
              <a:cxnLst/>
              <a:rect l="l" t="t" r="r" b="b"/>
              <a:pathLst>
                <a:path w="4927" h="2556" extrusionOk="0">
                  <a:moveTo>
                    <a:pt x="2482" y="0"/>
                  </a:moveTo>
                  <a:cubicBezTo>
                    <a:pt x="2482" y="0"/>
                    <a:pt x="2294" y="207"/>
                    <a:pt x="1663" y="207"/>
                  </a:cubicBezTo>
                  <a:cubicBezTo>
                    <a:pt x="1466" y="207"/>
                    <a:pt x="1225" y="187"/>
                    <a:pt x="934" y="134"/>
                  </a:cubicBezTo>
                  <a:cubicBezTo>
                    <a:pt x="934" y="134"/>
                    <a:pt x="933" y="134"/>
                    <a:pt x="933" y="134"/>
                  </a:cubicBezTo>
                  <a:cubicBezTo>
                    <a:pt x="905" y="134"/>
                    <a:pt x="1" y="1650"/>
                    <a:pt x="778" y="2016"/>
                  </a:cubicBezTo>
                  <a:cubicBezTo>
                    <a:pt x="1021" y="2127"/>
                    <a:pt x="1168" y="2154"/>
                    <a:pt x="1290" y="2154"/>
                  </a:cubicBezTo>
                  <a:cubicBezTo>
                    <a:pt x="1410" y="2154"/>
                    <a:pt x="1505" y="2128"/>
                    <a:pt x="1642" y="2128"/>
                  </a:cubicBezTo>
                  <a:cubicBezTo>
                    <a:pt x="1776" y="2128"/>
                    <a:pt x="1950" y="2153"/>
                    <a:pt x="2226" y="2250"/>
                  </a:cubicBezTo>
                  <a:cubicBezTo>
                    <a:pt x="2672" y="2409"/>
                    <a:pt x="3403" y="2555"/>
                    <a:pt x="3990" y="2555"/>
                  </a:cubicBezTo>
                  <a:cubicBezTo>
                    <a:pt x="4516" y="2555"/>
                    <a:pt x="4926" y="2437"/>
                    <a:pt x="4910" y="2106"/>
                  </a:cubicBezTo>
                  <a:cubicBezTo>
                    <a:pt x="4888" y="1526"/>
                    <a:pt x="4320" y="1582"/>
                    <a:pt x="3952" y="1415"/>
                  </a:cubicBezTo>
                  <a:cubicBezTo>
                    <a:pt x="3585" y="1237"/>
                    <a:pt x="2928" y="947"/>
                    <a:pt x="2482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1943842" y="4489954"/>
              <a:ext cx="395209" cy="129154"/>
            </a:xfrm>
            <a:custGeom>
              <a:avLst/>
              <a:gdLst/>
              <a:ahLst/>
              <a:cxnLst/>
              <a:rect l="l" t="t" r="r" b="b"/>
              <a:pathLst>
                <a:path w="4501" h="1471" extrusionOk="0">
                  <a:moveTo>
                    <a:pt x="4456" y="646"/>
                  </a:moveTo>
                  <a:cubicBezTo>
                    <a:pt x="4278" y="1203"/>
                    <a:pt x="2574" y="958"/>
                    <a:pt x="1783" y="679"/>
                  </a:cubicBezTo>
                  <a:cubicBezTo>
                    <a:pt x="936" y="379"/>
                    <a:pt x="1048" y="769"/>
                    <a:pt x="335" y="434"/>
                  </a:cubicBezTo>
                  <a:cubicBezTo>
                    <a:pt x="145" y="345"/>
                    <a:pt x="56" y="189"/>
                    <a:pt x="34" y="0"/>
                  </a:cubicBezTo>
                  <a:cubicBezTo>
                    <a:pt x="1" y="290"/>
                    <a:pt x="67" y="546"/>
                    <a:pt x="335" y="679"/>
                  </a:cubicBezTo>
                  <a:cubicBezTo>
                    <a:pt x="1048" y="1003"/>
                    <a:pt x="936" y="613"/>
                    <a:pt x="1783" y="913"/>
                  </a:cubicBezTo>
                  <a:cubicBezTo>
                    <a:pt x="2629" y="1214"/>
                    <a:pt x="4501" y="1470"/>
                    <a:pt x="4467" y="769"/>
                  </a:cubicBezTo>
                  <a:cubicBezTo>
                    <a:pt x="4467" y="724"/>
                    <a:pt x="4456" y="691"/>
                    <a:pt x="4456" y="64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1519389" y="4409703"/>
              <a:ext cx="230839" cy="245578"/>
            </a:xfrm>
            <a:custGeom>
              <a:avLst/>
              <a:gdLst/>
              <a:ahLst/>
              <a:cxnLst/>
              <a:rect l="l" t="t" r="r" b="b"/>
              <a:pathLst>
                <a:path w="2629" h="2797" extrusionOk="0">
                  <a:moveTo>
                    <a:pt x="2596" y="1"/>
                  </a:moveTo>
                  <a:cubicBezTo>
                    <a:pt x="2529" y="12"/>
                    <a:pt x="2462" y="23"/>
                    <a:pt x="2395" y="34"/>
                  </a:cubicBezTo>
                  <a:cubicBezTo>
                    <a:pt x="2384" y="446"/>
                    <a:pt x="2339" y="1037"/>
                    <a:pt x="2295" y="1159"/>
                  </a:cubicBezTo>
                  <a:cubicBezTo>
                    <a:pt x="2217" y="1326"/>
                    <a:pt x="1114" y="2518"/>
                    <a:pt x="925" y="2574"/>
                  </a:cubicBezTo>
                  <a:cubicBezTo>
                    <a:pt x="546" y="2518"/>
                    <a:pt x="268" y="2440"/>
                    <a:pt x="123" y="2351"/>
                  </a:cubicBezTo>
                  <a:cubicBezTo>
                    <a:pt x="78" y="2418"/>
                    <a:pt x="34" y="2485"/>
                    <a:pt x="0" y="2540"/>
                  </a:cubicBezTo>
                  <a:cubicBezTo>
                    <a:pt x="223" y="2685"/>
                    <a:pt x="579" y="2763"/>
                    <a:pt x="902" y="2796"/>
                  </a:cubicBezTo>
                  <a:lnTo>
                    <a:pt x="914" y="2796"/>
                  </a:lnTo>
                  <a:cubicBezTo>
                    <a:pt x="1237" y="2796"/>
                    <a:pt x="2428" y="1404"/>
                    <a:pt x="2506" y="1248"/>
                  </a:cubicBezTo>
                  <a:cubicBezTo>
                    <a:pt x="2596" y="1048"/>
                    <a:pt x="2629" y="179"/>
                    <a:pt x="262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2010311" y="4388191"/>
              <a:ext cx="291600" cy="169279"/>
            </a:xfrm>
            <a:custGeom>
              <a:avLst/>
              <a:gdLst/>
              <a:ahLst/>
              <a:cxnLst/>
              <a:rect l="l" t="t" r="r" b="b"/>
              <a:pathLst>
                <a:path w="3321" h="1928" extrusionOk="0">
                  <a:moveTo>
                    <a:pt x="57" y="1"/>
                  </a:moveTo>
                  <a:lnTo>
                    <a:pt x="1" y="56"/>
                  </a:lnTo>
                  <a:cubicBezTo>
                    <a:pt x="12" y="67"/>
                    <a:pt x="892" y="1025"/>
                    <a:pt x="1137" y="1315"/>
                  </a:cubicBezTo>
                  <a:cubicBezTo>
                    <a:pt x="1482" y="1716"/>
                    <a:pt x="2140" y="1928"/>
                    <a:pt x="2552" y="1928"/>
                  </a:cubicBezTo>
                  <a:cubicBezTo>
                    <a:pt x="2630" y="1928"/>
                    <a:pt x="2685" y="1916"/>
                    <a:pt x="2741" y="1905"/>
                  </a:cubicBezTo>
                  <a:cubicBezTo>
                    <a:pt x="2997" y="1850"/>
                    <a:pt x="3187" y="1660"/>
                    <a:pt x="3276" y="1493"/>
                  </a:cubicBezTo>
                  <a:cubicBezTo>
                    <a:pt x="3298" y="1471"/>
                    <a:pt x="3309" y="1437"/>
                    <a:pt x="3320" y="1415"/>
                  </a:cubicBezTo>
                  <a:cubicBezTo>
                    <a:pt x="3242" y="1382"/>
                    <a:pt x="3176" y="1371"/>
                    <a:pt x="3098" y="1348"/>
                  </a:cubicBezTo>
                  <a:cubicBezTo>
                    <a:pt x="3087" y="1360"/>
                    <a:pt x="3087" y="1371"/>
                    <a:pt x="3075" y="1382"/>
                  </a:cubicBezTo>
                  <a:cubicBezTo>
                    <a:pt x="2986" y="1527"/>
                    <a:pt x="2841" y="1649"/>
                    <a:pt x="2685" y="1683"/>
                  </a:cubicBezTo>
                  <a:cubicBezTo>
                    <a:pt x="2648" y="1692"/>
                    <a:pt x="2600" y="1697"/>
                    <a:pt x="2545" y="1697"/>
                  </a:cubicBezTo>
                  <a:cubicBezTo>
                    <a:pt x="2214" y="1697"/>
                    <a:pt x="1621" y="1522"/>
                    <a:pt x="1315" y="1159"/>
                  </a:cubicBezTo>
                  <a:cubicBezTo>
                    <a:pt x="1115" y="925"/>
                    <a:pt x="536" y="290"/>
                    <a:pt x="279" y="23"/>
                  </a:cubicBezTo>
                  <a:cubicBezTo>
                    <a:pt x="213" y="12"/>
                    <a:pt x="135" y="12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2049472" y="2103501"/>
              <a:ext cx="471511" cy="706267"/>
            </a:xfrm>
            <a:custGeom>
              <a:avLst/>
              <a:gdLst/>
              <a:ahLst/>
              <a:cxnLst/>
              <a:rect l="l" t="t" r="r" b="b"/>
              <a:pathLst>
                <a:path w="5370" h="8044" extrusionOk="0">
                  <a:moveTo>
                    <a:pt x="268" y="1"/>
                  </a:moveTo>
                  <a:cubicBezTo>
                    <a:pt x="268" y="1"/>
                    <a:pt x="1816" y="513"/>
                    <a:pt x="1939" y="1950"/>
                  </a:cubicBezTo>
                  <a:cubicBezTo>
                    <a:pt x="2050" y="3398"/>
                    <a:pt x="2084" y="5136"/>
                    <a:pt x="2150" y="5314"/>
                  </a:cubicBezTo>
                  <a:cubicBezTo>
                    <a:pt x="2228" y="5492"/>
                    <a:pt x="5180" y="7308"/>
                    <a:pt x="5370" y="7431"/>
                  </a:cubicBezTo>
                  <a:lnTo>
                    <a:pt x="4790" y="8043"/>
                  </a:lnTo>
                  <a:cubicBezTo>
                    <a:pt x="4790" y="8043"/>
                    <a:pt x="1337" y="6851"/>
                    <a:pt x="858" y="6239"/>
                  </a:cubicBezTo>
                  <a:cubicBezTo>
                    <a:pt x="390" y="5637"/>
                    <a:pt x="1" y="3465"/>
                    <a:pt x="268" y="1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2063170" y="2167069"/>
              <a:ext cx="421638" cy="629968"/>
            </a:xfrm>
            <a:custGeom>
              <a:avLst/>
              <a:gdLst/>
              <a:ahLst/>
              <a:cxnLst/>
              <a:rect l="l" t="t" r="r" b="b"/>
              <a:pathLst>
                <a:path w="4802" h="7175" extrusionOk="0">
                  <a:moveTo>
                    <a:pt x="145" y="1"/>
                  </a:moveTo>
                  <a:lnTo>
                    <a:pt x="145" y="1"/>
                  </a:lnTo>
                  <a:cubicBezTo>
                    <a:pt x="0" y="2997"/>
                    <a:pt x="435" y="4813"/>
                    <a:pt x="869" y="5381"/>
                  </a:cubicBezTo>
                  <a:cubicBezTo>
                    <a:pt x="1304" y="5949"/>
                    <a:pt x="4300" y="7018"/>
                    <a:pt x="4735" y="7174"/>
                  </a:cubicBezTo>
                  <a:lnTo>
                    <a:pt x="4801" y="7108"/>
                  </a:lnTo>
                  <a:cubicBezTo>
                    <a:pt x="4612" y="6974"/>
                    <a:pt x="1616" y="5214"/>
                    <a:pt x="1515" y="5047"/>
                  </a:cubicBezTo>
                  <a:cubicBezTo>
                    <a:pt x="1003" y="4189"/>
                    <a:pt x="1025" y="2696"/>
                    <a:pt x="903" y="1248"/>
                  </a:cubicBezTo>
                  <a:cubicBezTo>
                    <a:pt x="836" y="368"/>
                    <a:pt x="613" y="279"/>
                    <a:pt x="14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2102331" y="2538032"/>
              <a:ext cx="156556" cy="129945"/>
            </a:xfrm>
            <a:custGeom>
              <a:avLst/>
              <a:gdLst/>
              <a:ahLst/>
              <a:cxnLst/>
              <a:rect l="l" t="t" r="r" b="b"/>
              <a:pathLst>
                <a:path w="1783" h="1480" extrusionOk="0">
                  <a:moveTo>
                    <a:pt x="1417" y="1"/>
                  </a:moveTo>
                  <a:cubicBezTo>
                    <a:pt x="1067" y="1"/>
                    <a:pt x="21" y="519"/>
                    <a:pt x="11" y="710"/>
                  </a:cubicBezTo>
                  <a:cubicBezTo>
                    <a:pt x="0" y="933"/>
                    <a:pt x="178" y="1446"/>
                    <a:pt x="468" y="1479"/>
                  </a:cubicBezTo>
                  <a:cubicBezTo>
                    <a:pt x="468" y="1479"/>
                    <a:pt x="891" y="878"/>
                    <a:pt x="1782" y="554"/>
                  </a:cubicBezTo>
                  <a:cubicBezTo>
                    <a:pt x="1782" y="554"/>
                    <a:pt x="1649" y="120"/>
                    <a:pt x="1504" y="20"/>
                  </a:cubicBezTo>
                  <a:cubicBezTo>
                    <a:pt x="1484" y="7"/>
                    <a:pt x="1455" y="1"/>
                    <a:pt x="141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2036740" y="2088838"/>
              <a:ext cx="207483" cy="263226"/>
            </a:xfrm>
            <a:custGeom>
              <a:avLst/>
              <a:gdLst/>
              <a:ahLst/>
              <a:cxnLst/>
              <a:rect l="l" t="t" r="r" b="b"/>
              <a:pathLst>
                <a:path w="2363" h="2998" extrusionOk="0">
                  <a:moveTo>
                    <a:pt x="2362" y="2306"/>
                  </a:moveTo>
                  <a:cubicBezTo>
                    <a:pt x="2362" y="2306"/>
                    <a:pt x="1805" y="2997"/>
                    <a:pt x="558" y="2875"/>
                  </a:cubicBezTo>
                  <a:cubicBezTo>
                    <a:pt x="558" y="2875"/>
                    <a:pt x="1" y="936"/>
                    <a:pt x="201" y="34"/>
                  </a:cubicBezTo>
                  <a:cubicBezTo>
                    <a:pt x="201" y="34"/>
                    <a:pt x="2073" y="1"/>
                    <a:pt x="2362" y="23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1638717" y="1741670"/>
              <a:ext cx="227941" cy="410818"/>
            </a:xfrm>
            <a:custGeom>
              <a:avLst/>
              <a:gdLst/>
              <a:ahLst/>
              <a:cxnLst/>
              <a:rect l="l" t="t" r="r" b="b"/>
              <a:pathLst>
                <a:path w="2596" h="4679" extrusionOk="0">
                  <a:moveTo>
                    <a:pt x="167" y="0"/>
                  </a:moveTo>
                  <a:lnTo>
                    <a:pt x="0" y="3442"/>
                  </a:lnTo>
                  <a:cubicBezTo>
                    <a:pt x="0" y="3442"/>
                    <a:pt x="1482" y="4679"/>
                    <a:pt x="2596" y="3442"/>
                  </a:cubicBezTo>
                  <a:lnTo>
                    <a:pt x="2139" y="79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1638717" y="1741670"/>
              <a:ext cx="211346" cy="316960"/>
            </a:xfrm>
            <a:custGeom>
              <a:avLst/>
              <a:gdLst/>
              <a:ahLst/>
              <a:cxnLst/>
              <a:rect l="l" t="t" r="r" b="b"/>
              <a:pathLst>
                <a:path w="2407" h="3610" extrusionOk="0">
                  <a:moveTo>
                    <a:pt x="167" y="0"/>
                  </a:moveTo>
                  <a:lnTo>
                    <a:pt x="0" y="3442"/>
                  </a:lnTo>
                  <a:cubicBezTo>
                    <a:pt x="0" y="3442"/>
                    <a:pt x="89" y="3520"/>
                    <a:pt x="234" y="3609"/>
                  </a:cubicBezTo>
                  <a:cubicBezTo>
                    <a:pt x="401" y="3208"/>
                    <a:pt x="680" y="2852"/>
                    <a:pt x="1058" y="2618"/>
                  </a:cubicBezTo>
                  <a:cubicBezTo>
                    <a:pt x="1406" y="2411"/>
                    <a:pt x="1793" y="2332"/>
                    <a:pt x="2186" y="2332"/>
                  </a:cubicBezTo>
                  <a:cubicBezTo>
                    <a:pt x="2259" y="2332"/>
                    <a:pt x="2333" y="2334"/>
                    <a:pt x="2406" y="2340"/>
                  </a:cubicBezTo>
                  <a:lnTo>
                    <a:pt x="2139" y="791"/>
                  </a:lnTo>
                  <a:lnTo>
                    <a:pt x="16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1459681" y="1356307"/>
              <a:ext cx="553697" cy="578078"/>
            </a:xfrm>
            <a:custGeom>
              <a:avLst/>
              <a:gdLst/>
              <a:ahLst/>
              <a:cxnLst/>
              <a:rect l="l" t="t" r="r" b="b"/>
              <a:pathLst>
                <a:path w="6306" h="6584" extrusionOk="0">
                  <a:moveTo>
                    <a:pt x="2362" y="4935"/>
                  </a:moveTo>
                  <a:cubicBezTo>
                    <a:pt x="2362" y="4935"/>
                    <a:pt x="1716" y="5258"/>
                    <a:pt x="1193" y="4724"/>
                  </a:cubicBezTo>
                  <a:cubicBezTo>
                    <a:pt x="669" y="4178"/>
                    <a:pt x="1" y="2384"/>
                    <a:pt x="1504" y="1014"/>
                  </a:cubicBezTo>
                  <a:cubicBezTo>
                    <a:pt x="1504" y="1014"/>
                    <a:pt x="3142" y="1"/>
                    <a:pt x="4701" y="1204"/>
                  </a:cubicBezTo>
                  <a:cubicBezTo>
                    <a:pt x="6250" y="2407"/>
                    <a:pt x="6305" y="6383"/>
                    <a:pt x="5670" y="6483"/>
                  </a:cubicBezTo>
                  <a:cubicBezTo>
                    <a:pt x="5102" y="6584"/>
                    <a:pt x="3565" y="6394"/>
                    <a:pt x="3097" y="6038"/>
                  </a:cubicBezTo>
                  <a:cubicBezTo>
                    <a:pt x="2630" y="5670"/>
                    <a:pt x="2440" y="5303"/>
                    <a:pt x="2362" y="493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1736533" y="1411096"/>
              <a:ext cx="181931" cy="275869"/>
            </a:xfrm>
            <a:custGeom>
              <a:avLst/>
              <a:gdLst/>
              <a:ahLst/>
              <a:cxnLst/>
              <a:rect l="l" t="t" r="r" b="b"/>
              <a:pathLst>
                <a:path w="2072" h="3142" extrusionOk="0">
                  <a:moveTo>
                    <a:pt x="0" y="0"/>
                  </a:moveTo>
                  <a:cubicBezTo>
                    <a:pt x="267" y="167"/>
                    <a:pt x="590" y="335"/>
                    <a:pt x="969" y="814"/>
                  </a:cubicBezTo>
                  <a:cubicBezTo>
                    <a:pt x="1314" y="1248"/>
                    <a:pt x="1671" y="1894"/>
                    <a:pt x="1949" y="3142"/>
                  </a:cubicBezTo>
                  <a:lnTo>
                    <a:pt x="2072" y="3142"/>
                  </a:lnTo>
                  <a:cubicBezTo>
                    <a:pt x="1660" y="1025"/>
                    <a:pt x="835" y="379"/>
                    <a:pt x="189" y="12"/>
                  </a:cubicBezTo>
                  <a:cubicBezTo>
                    <a:pt x="123" y="0"/>
                    <a:pt x="67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1481194" y="1477825"/>
              <a:ext cx="490126" cy="450153"/>
            </a:xfrm>
            <a:custGeom>
              <a:avLst/>
              <a:gdLst/>
              <a:ahLst/>
              <a:cxnLst/>
              <a:rect l="l" t="t" r="r" b="b"/>
              <a:pathLst>
                <a:path w="5582" h="5127" extrusionOk="0">
                  <a:moveTo>
                    <a:pt x="1366" y="0"/>
                  </a:moveTo>
                  <a:cubicBezTo>
                    <a:pt x="1069" y="0"/>
                    <a:pt x="773" y="152"/>
                    <a:pt x="625" y="443"/>
                  </a:cubicBezTo>
                  <a:cubicBezTo>
                    <a:pt x="1" y="1635"/>
                    <a:pt x="513" y="2894"/>
                    <a:pt x="936" y="3340"/>
                  </a:cubicBezTo>
                  <a:cubicBezTo>
                    <a:pt x="1174" y="3582"/>
                    <a:pt x="1436" y="3648"/>
                    <a:pt x="1652" y="3648"/>
                  </a:cubicBezTo>
                  <a:cubicBezTo>
                    <a:pt x="1913" y="3648"/>
                    <a:pt x="2106" y="3551"/>
                    <a:pt x="2106" y="3551"/>
                  </a:cubicBezTo>
                  <a:cubicBezTo>
                    <a:pt x="2184" y="3919"/>
                    <a:pt x="2373" y="4286"/>
                    <a:pt x="2841" y="4654"/>
                  </a:cubicBezTo>
                  <a:cubicBezTo>
                    <a:pt x="3225" y="4946"/>
                    <a:pt x="4328" y="5126"/>
                    <a:pt x="5025" y="5126"/>
                  </a:cubicBezTo>
                  <a:cubicBezTo>
                    <a:pt x="5179" y="5126"/>
                    <a:pt x="5312" y="5118"/>
                    <a:pt x="5414" y="5099"/>
                  </a:cubicBezTo>
                  <a:cubicBezTo>
                    <a:pt x="5481" y="5088"/>
                    <a:pt x="5537" y="5044"/>
                    <a:pt x="5581" y="4966"/>
                  </a:cubicBezTo>
                  <a:lnTo>
                    <a:pt x="5581" y="4966"/>
                  </a:lnTo>
                  <a:cubicBezTo>
                    <a:pt x="5534" y="4968"/>
                    <a:pt x="5488" y="4970"/>
                    <a:pt x="5443" y="4970"/>
                  </a:cubicBezTo>
                  <a:cubicBezTo>
                    <a:pt x="4912" y="4970"/>
                    <a:pt x="4516" y="4797"/>
                    <a:pt x="4167" y="4643"/>
                  </a:cubicBezTo>
                  <a:cubicBezTo>
                    <a:pt x="3565" y="4387"/>
                    <a:pt x="2953" y="3696"/>
                    <a:pt x="2730" y="3150"/>
                  </a:cubicBezTo>
                  <a:cubicBezTo>
                    <a:pt x="2474" y="2504"/>
                    <a:pt x="2696" y="1880"/>
                    <a:pt x="2496" y="1167"/>
                  </a:cubicBezTo>
                  <a:cubicBezTo>
                    <a:pt x="2396" y="778"/>
                    <a:pt x="2206" y="488"/>
                    <a:pt x="1961" y="243"/>
                  </a:cubicBezTo>
                  <a:cubicBezTo>
                    <a:pt x="1798" y="79"/>
                    <a:pt x="1581" y="0"/>
                    <a:pt x="136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1513506" y="1614445"/>
              <a:ext cx="168322" cy="210457"/>
            </a:xfrm>
            <a:custGeom>
              <a:avLst/>
              <a:gdLst/>
              <a:ahLst/>
              <a:cxnLst/>
              <a:rect l="l" t="t" r="r" b="b"/>
              <a:pathLst>
                <a:path w="1917" h="2397" extrusionOk="0">
                  <a:moveTo>
                    <a:pt x="766" y="1"/>
                  </a:moveTo>
                  <a:cubicBezTo>
                    <a:pt x="661" y="1"/>
                    <a:pt x="583" y="21"/>
                    <a:pt x="468" y="57"/>
                  </a:cubicBezTo>
                  <a:cubicBezTo>
                    <a:pt x="190" y="135"/>
                    <a:pt x="0" y="480"/>
                    <a:pt x="67" y="803"/>
                  </a:cubicBezTo>
                  <a:cubicBezTo>
                    <a:pt x="179" y="1238"/>
                    <a:pt x="379" y="1583"/>
                    <a:pt x="568" y="1784"/>
                  </a:cubicBezTo>
                  <a:cubicBezTo>
                    <a:pt x="806" y="2026"/>
                    <a:pt x="1068" y="2092"/>
                    <a:pt x="1284" y="2092"/>
                  </a:cubicBezTo>
                  <a:cubicBezTo>
                    <a:pt x="1545" y="2092"/>
                    <a:pt x="1738" y="1995"/>
                    <a:pt x="1738" y="1995"/>
                  </a:cubicBezTo>
                  <a:cubicBezTo>
                    <a:pt x="1760" y="2129"/>
                    <a:pt x="1805" y="2263"/>
                    <a:pt x="1872" y="2396"/>
                  </a:cubicBezTo>
                  <a:cubicBezTo>
                    <a:pt x="1861" y="2296"/>
                    <a:pt x="1872" y="2185"/>
                    <a:pt x="1916" y="2073"/>
                  </a:cubicBezTo>
                  <a:cubicBezTo>
                    <a:pt x="1872" y="1928"/>
                    <a:pt x="1827" y="1772"/>
                    <a:pt x="1794" y="1605"/>
                  </a:cubicBezTo>
                  <a:cubicBezTo>
                    <a:pt x="1716" y="1282"/>
                    <a:pt x="1538" y="970"/>
                    <a:pt x="1415" y="658"/>
                  </a:cubicBezTo>
                  <a:lnTo>
                    <a:pt x="1292" y="658"/>
                  </a:lnTo>
                  <a:cubicBezTo>
                    <a:pt x="1059" y="636"/>
                    <a:pt x="1359" y="79"/>
                    <a:pt x="1125" y="46"/>
                  </a:cubicBezTo>
                  <a:cubicBezTo>
                    <a:pt x="962" y="15"/>
                    <a:pt x="855" y="1"/>
                    <a:pt x="76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1612288" y="1618396"/>
              <a:ext cx="262185" cy="307214"/>
            </a:xfrm>
            <a:custGeom>
              <a:avLst/>
              <a:gdLst/>
              <a:ahLst/>
              <a:cxnLst/>
              <a:rect l="l" t="t" r="r" b="b"/>
              <a:pathLst>
                <a:path w="2986" h="3499" extrusionOk="0">
                  <a:moveTo>
                    <a:pt x="0" y="1"/>
                  </a:moveTo>
                  <a:cubicBezTo>
                    <a:pt x="101" y="190"/>
                    <a:pt x="201" y="613"/>
                    <a:pt x="290" y="825"/>
                  </a:cubicBezTo>
                  <a:cubicBezTo>
                    <a:pt x="446" y="1204"/>
                    <a:pt x="502" y="1583"/>
                    <a:pt x="591" y="1961"/>
                  </a:cubicBezTo>
                  <a:cubicBezTo>
                    <a:pt x="602" y="1950"/>
                    <a:pt x="613" y="1950"/>
                    <a:pt x="613" y="1950"/>
                  </a:cubicBezTo>
                  <a:cubicBezTo>
                    <a:pt x="691" y="2318"/>
                    <a:pt x="880" y="2685"/>
                    <a:pt x="1348" y="3053"/>
                  </a:cubicBezTo>
                  <a:cubicBezTo>
                    <a:pt x="1638" y="3276"/>
                    <a:pt x="2362" y="3432"/>
                    <a:pt x="2986" y="3498"/>
                  </a:cubicBezTo>
                  <a:cubicBezTo>
                    <a:pt x="2228" y="3398"/>
                    <a:pt x="1671" y="3031"/>
                    <a:pt x="1370" y="2730"/>
                  </a:cubicBezTo>
                  <a:cubicBezTo>
                    <a:pt x="914" y="2284"/>
                    <a:pt x="825" y="1594"/>
                    <a:pt x="669" y="1003"/>
                  </a:cubicBezTo>
                  <a:cubicBezTo>
                    <a:pt x="513" y="435"/>
                    <a:pt x="290" y="112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1606405" y="3623350"/>
              <a:ext cx="240673" cy="806008"/>
            </a:xfrm>
            <a:custGeom>
              <a:avLst/>
              <a:gdLst/>
              <a:ahLst/>
              <a:cxnLst/>
              <a:rect l="l" t="t" r="r" b="b"/>
              <a:pathLst>
                <a:path w="2741" h="9180" extrusionOk="0">
                  <a:moveTo>
                    <a:pt x="1994" y="1"/>
                  </a:moveTo>
                  <a:lnTo>
                    <a:pt x="201" y="90"/>
                  </a:lnTo>
                  <a:cubicBezTo>
                    <a:pt x="201" y="90"/>
                    <a:pt x="123" y="1816"/>
                    <a:pt x="56" y="2485"/>
                  </a:cubicBezTo>
                  <a:cubicBezTo>
                    <a:pt x="1" y="3153"/>
                    <a:pt x="223" y="4646"/>
                    <a:pt x="357" y="5559"/>
                  </a:cubicBezTo>
                  <a:cubicBezTo>
                    <a:pt x="480" y="6473"/>
                    <a:pt x="624" y="8968"/>
                    <a:pt x="624" y="8968"/>
                  </a:cubicBezTo>
                  <a:cubicBezTo>
                    <a:pt x="624" y="8968"/>
                    <a:pt x="1527" y="9179"/>
                    <a:pt x="1994" y="8845"/>
                  </a:cubicBezTo>
                  <a:cubicBezTo>
                    <a:pt x="1994" y="8845"/>
                    <a:pt x="2139" y="6417"/>
                    <a:pt x="2273" y="5325"/>
                  </a:cubicBezTo>
                  <a:cubicBezTo>
                    <a:pt x="2407" y="4234"/>
                    <a:pt x="2741" y="2385"/>
                    <a:pt x="2529" y="1772"/>
                  </a:cubicBezTo>
                  <a:cubicBezTo>
                    <a:pt x="2329" y="1159"/>
                    <a:pt x="1994" y="1"/>
                    <a:pt x="1994" y="1"/>
                  </a:cubicBezTo>
                  <a:close/>
                </a:path>
              </a:pathLst>
            </a:custGeom>
            <a:solidFill>
              <a:srgbClr val="C6C4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1606405" y="3623350"/>
              <a:ext cx="240673" cy="806008"/>
            </a:xfrm>
            <a:custGeom>
              <a:avLst/>
              <a:gdLst/>
              <a:ahLst/>
              <a:cxnLst/>
              <a:rect l="l" t="t" r="r" b="b"/>
              <a:pathLst>
                <a:path w="2741" h="9180" extrusionOk="0">
                  <a:moveTo>
                    <a:pt x="1994" y="1"/>
                  </a:moveTo>
                  <a:lnTo>
                    <a:pt x="201" y="90"/>
                  </a:lnTo>
                  <a:cubicBezTo>
                    <a:pt x="201" y="90"/>
                    <a:pt x="123" y="1816"/>
                    <a:pt x="56" y="2485"/>
                  </a:cubicBezTo>
                  <a:cubicBezTo>
                    <a:pt x="1" y="3153"/>
                    <a:pt x="223" y="4646"/>
                    <a:pt x="357" y="5559"/>
                  </a:cubicBezTo>
                  <a:cubicBezTo>
                    <a:pt x="480" y="6473"/>
                    <a:pt x="624" y="8968"/>
                    <a:pt x="624" y="8968"/>
                  </a:cubicBezTo>
                  <a:cubicBezTo>
                    <a:pt x="624" y="8968"/>
                    <a:pt x="1527" y="9179"/>
                    <a:pt x="1994" y="8845"/>
                  </a:cubicBezTo>
                  <a:cubicBezTo>
                    <a:pt x="1994" y="8845"/>
                    <a:pt x="2139" y="6417"/>
                    <a:pt x="2273" y="5325"/>
                  </a:cubicBezTo>
                  <a:cubicBezTo>
                    <a:pt x="2407" y="4234"/>
                    <a:pt x="2741" y="2385"/>
                    <a:pt x="2529" y="1772"/>
                  </a:cubicBezTo>
                  <a:cubicBezTo>
                    <a:pt x="2329" y="1159"/>
                    <a:pt x="1994" y="1"/>
                    <a:pt x="1994" y="1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1677791" y="3627301"/>
              <a:ext cx="26517" cy="789326"/>
            </a:xfrm>
            <a:custGeom>
              <a:avLst/>
              <a:gdLst/>
              <a:ahLst/>
              <a:cxnLst/>
              <a:rect l="l" t="t" r="r" b="b"/>
              <a:pathLst>
                <a:path w="302" h="8990" extrusionOk="0">
                  <a:moveTo>
                    <a:pt x="212" y="0"/>
                  </a:moveTo>
                  <a:lnTo>
                    <a:pt x="56" y="12"/>
                  </a:lnTo>
                  <a:cubicBezTo>
                    <a:pt x="56" y="323"/>
                    <a:pt x="101" y="2072"/>
                    <a:pt x="45" y="2941"/>
                  </a:cubicBezTo>
                  <a:cubicBezTo>
                    <a:pt x="1" y="3810"/>
                    <a:pt x="56" y="7341"/>
                    <a:pt x="134" y="8978"/>
                  </a:cubicBezTo>
                  <a:cubicBezTo>
                    <a:pt x="190" y="8978"/>
                    <a:pt x="246" y="8978"/>
                    <a:pt x="301" y="8990"/>
                  </a:cubicBezTo>
                  <a:cubicBezTo>
                    <a:pt x="212" y="7374"/>
                    <a:pt x="157" y="3821"/>
                    <a:pt x="212" y="2952"/>
                  </a:cubicBezTo>
                  <a:cubicBezTo>
                    <a:pt x="268" y="2072"/>
                    <a:pt x="223" y="312"/>
                    <a:pt x="21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1759977" y="4071315"/>
              <a:ext cx="48029" cy="335573"/>
            </a:xfrm>
            <a:custGeom>
              <a:avLst/>
              <a:gdLst/>
              <a:ahLst/>
              <a:cxnLst/>
              <a:rect l="l" t="t" r="r" b="b"/>
              <a:pathLst>
                <a:path w="547" h="3822" extrusionOk="0">
                  <a:moveTo>
                    <a:pt x="546" y="1"/>
                  </a:moveTo>
                  <a:cubicBezTo>
                    <a:pt x="0" y="346"/>
                    <a:pt x="101" y="1181"/>
                    <a:pt x="90" y="1760"/>
                  </a:cubicBezTo>
                  <a:cubicBezTo>
                    <a:pt x="78" y="2451"/>
                    <a:pt x="145" y="3142"/>
                    <a:pt x="101" y="3821"/>
                  </a:cubicBezTo>
                  <a:cubicBezTo>
                    <a:pt x="156" y="3799"/>
                    <a:pt x="201" y="3765"/>
                    <a:pt x="245" y="3743"/>
                  </a:cubicBezTo>
                  <a:cubicBezTo>
                    <a:pt x="245" y="3743"/>
                    <a:pt x="390" y="1315"/>
                    <a:pt x="524" y="223"/>
                  </a:cubicBezTo>
                  <a:cubicBezTo>
                    <a:pt x="535" y="145"/>
                    <a:pt x="535" y="78"/>
                    <a:pt x="546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1939890" y="3616501"/>
              <a:ext cx="214331" cy="790380"/>
            </a:xfrm>
            <a:custGeom>
              <a:avLst/>
              <a:gdLst/>
              <a:ahLst/>
              <a:cxnLst/>
              <a:rect l="l" t="t" r="r" b="b"/>
              <a:pathLst>
                <a:path w="2441" h="9002" extrusionOk="0">
                  <a:moveTo>
                    <a:pt x="725" y="1"/>
                  </a:moveTo>
                  <a:lnTo>
                    <a:pt x="2296" y="1"/>
                  </a:lnTo>
                  <a:cubicBezTo>
                    <a:pt x="2296" y="1"/>
                    <a:pt x="2440" y="1661"/>
                    <a:pt x="2396" y="2507"/>
                  </a:cubicBezTo>
                  <a:cubicBezTo>
                    <a:pt x="2351" y="3354"/>
                    <a:pt x="2084" y="7765"/>
                    <a:pt x="2095" y="8645"/>
                  </a:cubicBezTo>
                  <a:cubicBezTo>
                    <a:pt x="2095" y="8645"/>
                    <a:pt x="1282" y="9001"/>
                    <a:pt x="525" y="8756"/>
                  </a:cubicBezTo>
                  <a:cubicBezTo>
                    <a:pt x="525" y="8756"/>
                    <a:pt x="469" y="6205"/>
                    <a:pt x="335" y="4947"/>
                  </a:cubicBezTo>
                  <a:cubicBezTo>
                    <a:pt x="201" y="3699"/>
                    <a:pt x="1" y="1995"/>
                    <a:pt x="146" y="1416"/>
                  </a:cubicBezTo>
                  <a:cubicBezTo>
                    <a:pt x="291" y="836"/>
                    <a:pt x="725" y="1"/>
                    <a:pt x="725" y="1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2092497" y="3616501"/>
              <a:ext cx="52946" cy="768868"/>
            </a:xfrm>
            <a:custGeom>
              <a:avLst/>
              <a:gdLst/>
              <a:ahLst/>
              <a:cxnLst/>
              <a:rect l="l" t="t" r="r" b="b"/>
              <a:pathLst>
                <a:path w="603" h="8757" extrusionOk="0">
                  <a:moveTo>
                    <a:pt x="457" y="1"/>
                  </a:moveTo>
                  <a:cubicBezTo>
                    <a:pt x="435" y="625"/>
                    <a:pt x="379" y="1928"/>
                    <a:pt x="290" y="2641"/>
                  </a:cubicBezTo>
                  <a:cubicBezTo>
                    <a:pt x="179" y="3521"/>
                    <a:pt x="12" y="7174"/>
                    <a:pt x="1" y="8756"/>
                  </a:cubicBezTo>
                  <a:cubicBezTo>
                    <a:pt x="56" y="8745"/>
                    <a:pt x="112" y="8734"/>
                    <a:pt x="168" y="8712"/>
                  </a:cubicBezTo>
                  <a:cubicBezTo>
                    <a:pt x="179" y="7108"/>
                    <a:pt x="335" y="3532"/>
                    <a:pt x="446" y="2663"/>
                  </a:cubicBezTo>
                  <a:cubicBezTo>
                    <a:pt x="513" y="2106"/>
                    <a:pt x="569" y="1204"/>
                    <a:pt x="602" y="536"/>
                  </a:cubicBezTo>
                  <a:cubicBezTo>
                    <a:pt x="580" y="224"/>
                    <a:pt x="558" y="1"/>
                    <a:pt x="55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1970271" y="4057618"/>
              <a:ext cx="91054" cy="335573"/>
            </a:xfrm>
            <a:custGeom>
              <a:avLst/>
              <a:gdLst/>
              <a:ahLst/>
              <a:cxnLst/>
              <a:rect l="l" t="t" r="r" b="b"/>
              <a:pathLst>
                <a:path w="1037" h="3822" extrusionOk="0">
                  <a:moveTo>
                    <a:pt x="0" y="1"/>
                  </a:moveTo>
                  <a:lnTo>
                    <a:pt x="0" y="1"/>
                  </a:lnTo>
                  <a:cubicBezTo>
                    <a:pt x="123" y="1282"/>
                    <a:pt x="179" y="3732"/>
                    <a:pt x="179" y="3732"/>
                  </a:cubicBezTo>
                  <a:cubicBezTo>
                    <a:pt x="379" y="3799"/>
                    <a:pt x="580" y="3821"/>
                    <a:pt x="758" y="3821"/>
                  </a:cubicBezTo>
                  <a:cubicBezTo>
                    <a:pt x="735" y="3131"/>
                    <a:pt x="713" y="2518"/>
                    <a:pt x="825" y="1827"/>
                  </a:cubicBezTo>
                  <a:cubicBezTo>
                    <a:pt x="925" y="1226"/>
                    <a:pt x="1036" y="234"/>
                    <a:pt x="167" y="45"/>
                  </a:cubicBezTo>
                  <a:cubicBezTo>
                    <a:pt x="112" y="34"/>
                    <a:pt x="56" y="23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1543799" y="2846831"/>
              <a:ext cx="316975" cy="794243"/>
            </a:xfrm>
            <a:custGeom>
              <a:avLst/>
              <a:gdLst/>
              <a:ahLst/>
              <a:cxnLst/>
              <a:rect l="l" t="t" r="r" b="b"/>
              <a:pathLst>
                <a:path w="3610" h="9046" extrusionOk="0">
                  <a:moveTo>
                    <a:pt x="558" y="491"/>
                  </a:moveTo>
                  <a:cubicBezTo>
                    <a:pt x="558" y="491"/>
                    <a:pt x="1" y="1538"/>
                    <a:pt x="112" y="3376"/>
                  </a:cubicBezTo>
                  <a:cubicBezTo>
                    <a:pt x="235" y="5214"/>
                    <a:pt x="914" y="8934"/>
                    <a:pt x="914" y="8934"/>
                  </a:cubicBezTo>
                  <a:lnTo>
                    <a:pt x="2763" y="9045"/>
                  </a:lnTo>
                  <a:cubicBezTo>
                    <a:pt x="2763" y="9045"/>
                    <a:pt x="2886" y="7352"/>
                    <a:pt x="3019" y="6461"/>
                  </a:cubicBezTo>
                  <a:cubicBezTo>
                    <a:pt x="3164" y="5570"/>
                    <a:pt x="3610" y="3064"/>
                    <a:pt x="3019" y="1805"/>
                  </a:cubicBezTo>
                  <a:cubicBezTo>
                    <a:pt x="2440" y="546"/>
                    <a:pt x="992" y="0"/>
                    <a:pt x="558" y="491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1670942" y="2882039"/>
              <a:ext cx="26517" cy="754118"/>
            </a:xfrm>
            <a:custGeom>
              <a:avLst/>
              <a:gdLst/>
              <a:ahLst/>
              <a:cxnLst/>
              <a:rect l="l" t="t" r="r" b="b"/>
              <a:pathLst>
                <a:path w="302" h="8589" extrusionOk="0">
                  <a:moveTo>
                    <a:pt x="68" y="0"/>
                  </a:moveTo>
                  <a:lnTo>
                    <a:pt x="68" y="0"/>
                  </a:lnTo>
                  <a:cubicBezTo>
                    <a:pt x="79" y="613"/>
                    <a:pt x="101" y="1939"/>
                    <a:pt x="56" y="2663"/>
                  </a:cubicBezTo>
                  <a:cubicBezTo>
                    <a:pt x="1" y="3509"/>
                    <a:pt x="56" y="6896"/>
                    <a:pt x="134" y="8577"/>
                  </a:cubicBezTo>
                  <a:lnTo>
                    <a:pt x="301" y="8589"/>
                  </a:lnTo>
                  <a:cubicBezTo>
                    <a:pt x="224" y="6918"/>
                    <a:pt x="168" y="3520"/>
                    <a:pt x="224" y="2674"/>
                  </a:cubicBezTo>
                  <a:cubicBezTo>
                    <a:pt x="268" y="1972"/>
                    <a:pt x="246" y="713"/>
                    <a:pt x="235" y="67"/>
                  </a:cubicBezTo>
                  <a:cubicBezTo>
                    <a:pt x="179" y="45"/>
                    <a:pt x="123" y="23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1570229" y="2874225"/>
              <a:ext cx="261219" cy="218184"/>
            </a:xfrm>
            <a:custGeom>
              <a:avLst/>
              <a:gdLst/>
              <a:ahLst/>
              <a:cxnLst/>
              <a:rect l="l" t="t" r="r" b="b"/>
              <a:pathLst>
                <a:path w="2975" h="2485" extrusionOk="0">
                  <a:moveTo>
                    <a:pt x="733" y="0"/>
                  </a:moveTo>
                  <a:cubicBezTo>
                    <a:pt x="532" y="0"/>
                    <a:pt x="363" y="58"/>
                    <a:pt x="257" y="179"/>
                  </a:cubicBezTo>
                  <a:cubicBezTo>
                    <a:pt x="257" y="179"/>
                    <a:pt x="123" y="424"/>
                    <a:pt x="0" y="880"/>
                  </a:cubicBezTo>
                  <a:cubicBezTo>
                    <a:pt x="123" y="891"/>
                    <a:pt x="424" y="981"/>
                    <a:pt x="535" y="1014"/>
                  </a:cubicBezTo>
                  <a:cubicBezTo>
                    <a:pt x="1671" y="1370"/>
                    <a:pt x="1749" y="2295"/>
                    <a:pt x="2707" y="2440"/>
                  </a:cubicBezTo>
                  <a:cubicBezTo>
                    <a:pt x="2785" y="2451"/>
                    <a:pt x="2874" y="2473"/>
                    <a:pt x="2975" y="2484"/>
                  </a:cubicBezTo>
                  <a:cubicBezTo>
                    <a:pt x="2930" y="2117"/>
                    <a:pt x="2852" y="1771"/>
                    <a:pt x="2718" y="1493"/>
                  </a:cubicBezTo>
                  <a:cubicBezTo>
                    <a:pt x="2282" y="544"/>
                    <a:pt x="1351" y="0"/>
                    <a:pt x="7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1716952" y="2901619"/>
              <a:ext cx="143824" cy="739455"/>
            </a:xfrm>
            <a:custGeom>
              <a:avLst/>
              <a:gdLst/>
              <a:ahLst/>
              <a:cxnLst/>
              <a:rect l="l" t="t" r="r" b="b"/>
              <a:pathLst>
                <a:path w="1638" h="8422" extrusionOk="0">
                  <a:moveTo>
                    <a:pt x="0" y="0"/>
                  </a:moveTo>
                  <a:cubicBezTo>
                    <a:pt x="602" y="1304"/>
                    <a:pt x="580" y="2596"/>
                    <a:pt x="646" y="4088"/>
                  </a:cubicBezTo>
                  <a:cubicBezTo>
                    <a:pt x="702" y="5503"/>
                    <a:pt x="680" y="6973"/>
                    <a:pt x="591" y="8410"/>
                  </a:cubicBezTo>
                  <a:lnTo>
                    <a:pt x="791" y="8421"/>
                  </a:lnTo>
                  <a:cubicBezTo>
                    <a:pt x="791" y="8421"/>
                    <a:pt x="914" y="6728"/>
                    <a:pt x="1047" y="5837"/>
                  </a:cubicBezTo>
                  <a:cubicBezTo>
                    <a:pt x="1192" y="4946"/>
                    <a:pt x="1638" y="2440"/>
                    <a:pt x="1047" y="1181"/>
                  </a:cubicBezTo>
                  <a:cubicBezTo>
                    <a:pt x="802" y="657"/>
                    <a:pt x="412" y="256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1893968" y="2857543"/>
              <a:ext cx="299326" cy="765883"/>
            </a:xfrm>
            <a:custGeom>
              <a:avLst/>
              <a:gdLst/>
              <a:ahLst/>
              <a:cxnLst/>
              <a:rect l="l" t="t" r="r" b="b"/>
              <a:pathLst>
                <a:path w="3409" h="8723" extrusionOk="0">
                  <a:moveTo>
                    <a:pt x="2819" y="8645"/>
                  </a:moveTo>
                  <a:lnTo>
                    <a:pt x="1215" y="8723"/>
                  </a:lnTo>
                  <a:cubicBezTo>
                    <a:pt x="1215" y="8723"/>
                    <a:pt x="724" y="6896"/>
                    <a:pt x="446" y="5136"/>
                  </a:cubicBezTo>
                  <a:cubicBezTo>
                    <a:pt x="179" y="3365"/>
                    <a:pt x="0" y="2173"/>
                    <a:pt x="145" y="1549"/>
                  </a:cubicBezTo>
                  <a:cubicBezTo>
                    <a:pt x="279" y="926"/>
                    <a:pt x="2529" y="1"/>
                    <a:pt x="2529" y="1"/>
                  </a:cubicBezTo>
                  <a:cubicBezTo>
                    <a:pt x="2529" y="1"/>
                    <a:pt x="3097" y="2028"/>
                    <a:pt x="3242" y="4000"/>
                  </a:cubicBezTo>
                  <a:cubicBezTo>
                    <a:pt x="3409" y="6395"/>
                    <a:pt x="2819" y="8645"/>
                    <a:pt x="2819" y="8645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2085648" y="2880108"/>
              <a:ext cx="71473" cy="736470"/>
            </a:xfrm>
            <a:custGeom>
              <a:avLst/>
              <a:gdLst/>
              <a:ahLst/>
              <a:cxnLst/>
              <a:rect l="l" t="t" r="r" b="b"/>
              <a:pathLst>
                <a:path w="814" h="8388" extrusionOk="0">
                  <a:moveTo>
                    <a:pt x="157" y="0"/>
                  </a:moveTo>
                  <a:lnTo>
                    <a:pt x="1" y="45"/>
                  </a:lnTo>
                  <a:cubicBezTo>
                    <a:pt x="301" y="1248"/>
                    <a:pt x="480" y="2451"/>
                    <a:pt x="602" y="4211"/>
                  </a:cubicBezTo>
                  <a:cubicBezTo>
                    <a:pt x="669" y="5169"/>
                    <a:pt x="558" y="8354"/>
                    <a:pt x="558" y="8388"/>
                  </a:cubicBezTo>
                  <a:lnTo>
                    <a:pt x="636" y="8388"/>
                  </a:lnTo>
                  <a:cubicBezTo>
                    <a:pt x="636" y="8388"/>
                    <a:pt x="680" y="8243"/>
                    <a:pt x="725" y="7987"/>
                  </a:cubicBezTo>
                  <a:cubicBezTo>
                    <a:pt x="758" y="7085"/>
                    <a:pt x="814" y="4957"/>
                    <a:pt x="758" y="4200"/>
                  </a:cubicBezTo>
                  <a:cubicBezTo>
                    <a:pt x="647" y="2440"/>
                    <a:pt x="469" y="1214"/>
                    <a:pt x="15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1900817" y="2857543"/>
              <a:ext cx="233824" cy="240749"/>
            </a:xfrm>
            <a:custGeom>
              <a:avLst/>
              <a:gdLst/>
              <a:ahLst/>
              <a:cxnLst/>
              <a:rect l="l" t="t" r="r" b="b"/>
              <a:pathLst>
                <a:path w="2663" h="2742" extrusionOk="0">
                  <a:moveTo>
                    <a:pt x="2451" y="1"/>
                  </a:moveTo>
                  <a:cubicBezTo>
                    <a:pt x="2451" y="1"/>
                    <a:pt x="201" y="926"/>
                    <a:pt x="67" y="1549"/>
                  </a:cubicBezTo>
                  <a:cubicBezTo>
                    <a:pt x="0" y="1828"/>
                    <a:pt x="0" y="2229"/>
                    <a:pt x="45" y="2741"/>
                  </a:cubicBezTo>
                  <a:cubicBezTo>
                    <a:pt x="60" y="2741"/>
                    <a:pt x="75" y="2742"/>
                    <a:pt x="90" y="2742"/>
                  </a:cubicBezTo>
                  <a:cubicBezTo>
                    <a:pt x="651" y="2742"/>
                    <a:pt x="1147" y="2540"/>
                    <a:pt x="1515" y="2095"/>
                  </a:cubicBezTo>
                  <a:cubicBezTo>
                    <a:pt x="1660" y="1917"/>
                    <a:pt x="2406" y="937"/>
                    <a:pt x="2663" y="859"/>
                  </a:cubicBezTo>
                  <a:cubicBezTo>
                    <a:pt x="2540" y="335"/>
                    <a:pt x="2451" y="1"/>
                    <a:pt x="24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1893968" y="2939725"/>
              <a:ext cx="142858" cy="683702"/>
            </a:xfrm>
            <a:custGeom>
              <a:avLst/>
              <a:gdLst/>
              <a:ahLst/>
              <a:cxnLst/>
              <a:rect l="l" t="t" r="r" b="b"/>
              <a:pathLst>
                <a:path w="1627" h="7787" extrusionOk="0">
                  <a:moveTo>
                    <a:pt x="724" y="1"/>
                  </a:moveTo>
                  <a:cubicBezTo>
                    <a:pt x="413" y="212"/>
                    <a:pt x="179" y="424"/>
                    <a:pt x="145" y="613"/>
                  </a:cubicBezTo>
                  <a:cubicBezTo>
                    <a:pt x="0" y="1237"/>
                    <a:pt x="179" y="2429"/>
                    <a:pt x="446" y="4200"/>
                  </a:cubicBezTo>
                  <a:cubicBezTo>
                    <a:pt x="724" y="5960"/>
                    <a:pt x="1215" y="7787"/>
                    <a:pt x="1215" y="7787"/>
                  </a:cubicBezTo>
                  <a:lnTo>
                    <a:pt x="1627" y="7765"/>
                  </a:lnTo>
                  <a:cubicBezTo>
                    <a:pt x="1482" y="6428"/>
                    <a:pt x="1092" y="5125"/>
                    <a:pt x="970" y="3777"/>
                  </a:cubicBezTo>
                  <a:cubicBezTo>
                    <a:pt x="847" y="2518"/>
                    <a:pt x="825" y="1259"/>
                    <a:pt x="724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579009" y="2785194"/>
              <a:ext cx="545882" cy="286668"/>
            </a:xfrm>
            <a:custGeom>
              <a:avLst/>
              <a:gdLst/>
              <a:ahLst/>
              <a:cxnLst/>
              <a:rect l="l" t="t" r="r" b="b"/>
              <a:pathLst>
                <a:path w="6217" h="3265" extrusionOk="0">
                  <a:moveTo>
                    <a:pt x="34" y="346"/>
                  </a:moveTo>
                  <a:lnTo>
                    <a:pt x="1" y="1594"/>
                  </a:lnTo>
                  <a:cubicBezTo>
                    <a:pt x="1" y="1594"/>
                    <a:pt x="1337" y="1827"/>
                    <a:pt x="1816" y="2474"/>
                  </a:cubicBezTo>
                  <a:cubicBezTo>
                    <a:pt x="2295" y="3131"/>
                    <a:pt x="2741" y="3264"/>
                    <a:pt x="3387" y="3253"/>
                  </a:cubicBezTo>
                  <a:cubicBezTo>
                    <a:pt x="4022" y="3231"/>
                    <a:pt x="4590" y="3131"/>
                    <a:pt x="5002" y="2663"/>
                  </a:cubicBezTo>
                  <a:cubicBezTo>
                    <a:pt x="5403" y="2206"/>
                    <a:pt x="5849" y="1349"/>
                    <a:pt x="6216" y="1237"/>
                  </a:cubicBezTo>
                  <a:lnTo>
                    <a:pt x="6005" y="1"/>
                  </a:lnTo>
                  <a:cubicBezTo>
                    <a:pt x="6005" y="1"/>
                    <a:pt x="2785" y="792"/>
                    <a:pt x="34" y="34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1412793" y="2011572"/>
              <a:ext cx="726760" cy="982048"/>
            </a:xfrm>
            <a:custGeom>
              <a:avLst/>
              <a:gdLst/>
              <a:ahLst/>
              <a:cxnLst/>
              <a:rect l="l" t="t" r="r" b="b"/>
              <a:pathLst>
                <a:path w="8277" h="11185" extrusionOk="0">
                  <a:moveTo>
                    <a:pt x="2573" y="1"/>
                  </a:moveTo>
                  <a:cubicBezTo>
                    <a:pt x="2573" y="1"/>
                    <a:pt x="579" y="892"/>
                    <a:pt x="0" y="870"/>
                  </a:cubicBezTo>
                  <a:cubicBezTo>
                    <a:pt x="0" y="870"/>
                    <a:pt x="1214" y="3175"/>
                    <a:pt x="1381" y="4523"/>
                  </a:cubicBezTo>
                  <a:cubicBezTo>
                    <a:pt x="1381" y="4523"/>
                    <a:pt x="1883" y="8778"/>
                    <a:pt x="1905" y="9825"/>
                  </a:cubicBezTo>
                  <a:cubicBezTo>
                    <a:pt x="1905" y="9825"/>
                    <a:pt x="6260" y="11184"/>
                    <a:pt x="8009" y="9480"/>
                  </a:cubicBezTo>
                  <a:cubicBezTo>
                    <a:pt x="8009" y="9480"/>
                    <a:pt x="7853" y="7464"/>
                    <a:pt x="8009" y="6640"/>
                  </a:cubicBezTo>
                  <a:cubicBezTo>
                    <a:pt x="8165" y="5804"/>
                    <a:pt x="8276" y="3888"/>
                    <a:pt x="7764" y="2741"/>
                  </a:cubicBezTo>
                  <a:cubicBezTo>
                    <a:pt x="7252" y="1594"/>
                    <a:pt x="7430" y="925"/>
                    <a:pt x="7430" y="925"/>
                  </a:cubicBezTo>
                  <a:cubicBezTo>
                    <a:pt x="7430" y="925"/>
                    <a:pt x="6015" y="769"/>
                    <a:pt x="5102" y="90"/>
                  </a:cubicBezTo>
                  <a:cubicBezTo>
                    <a:pt x="5102" y="90"/>
                    <a:pt x="3876" y="547"/>
                    <a:pt x="2573" y="1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588843" y="2011572"/>
              <a:ext cx="335502" cy="131174"/>
            </a:xfrm>
            <a:custGeom>
              <a:avLst/>
              <a:gdLst/>
              <a:ahLst/>
              <a:cxnLst/>
              <a:rect l="l" t="t" r="r" b="b"/>
              <a:pathLst>
                <a:path w="3821" h="1494" extrusionOk="0">
                  <a:moveTo>
                    <a:pt x="1838" y="1259"/>
                  </a:moveTo>
                  <a:cubicBezTo>
                    <a:pt x="2685" y="1493"/>
                    <a:pt x="3821" y="1404"/>
                    <a:pt x="3475" y="324"/>
                  </a:cubicBezTo>
                  <a:cubicBezTo>
                    <a:pt x="3342" y="257"/>
                    <a:pt x="3219" y="168"/>
                    <a:pt x="3097" y="90"/>
                  </a:cubicBezTo>
                  <a:cubicBezTo>
                    <a:pt x="3097" y="90"/>
                    <a:pt x="1871" y="547"/>
                    <a:pt x="568" y="1"/>
                  </a:cubicBezTo>
                  <a:cubicBezTo>
                    <a:pt x="568" y="1"/>
                    <a:pt x="334" y="112"/>
                    <a:pt x="0" y="246"/>
                  </a:cubicBezTo>
                  <a:cubicBezTo>
                    <a:pt x="568" y="658"/>
                    <a:pt x="1170" y="1081"/>
                    <a:pt x="1838" y="125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1504726" y="2296226"/>
              <a:ext cx="624996" cy="623117"/>
            </a:xfrm>
            <a:custGeom>
              <a:avLst/>
              <a:gdLst/>
              <a:ahLst/>
              <a:cxnLst/>
              <a:rect l="l" t="t" r="r" b="b"/>
              <a:pathLst>
                <a:path w="7118" h="7097" extrusionOk="0">
                  <a:moveTo>
                    <a:pt x="0" y="0"/>
                  </a:moveTo>
                  <a:cubicBezTo>
                    <a:pt x="156" y="457"/>
                    <a:pt x="290" y="902"/>
                    <a:pt x="334" y="1281"/>
                  </a:cubicBezTo>
                  <a:cubicBezTo>
                    <a:pt x="334" y="1281"/>
                    <a:pt x="836" y="5536"/>
                    <a:pt x="858" y="6583"/>
                  </a:cubicBezTo>
                  <a:cubicBezTo>
                    <a:pt x="858" y="6583"/>
                    <a:pt x="2503" y="7097"/>
                    <a:pt x="4177" y="7097"/>
                  </a:cubicBezTo>
                  <a:cubicBezTo>
                    <a:pt x="5227" y="7097"/>
                    <a:pt x="6288" y="6895"/>
                    <a:pt x="6962" y="6238"/>
                  </a:cubicBezTo>
                  <a:cubicBezTo>
                    <a:pt x="6962" y="6238"/>
                    <a:pt x="6806" y="4222"/>
                    <a:pt x="6962" y="3398"/>
                  </a:cubicBezTo>
                  <a:cubicBezTo>
                    <a:pt x="7051" y="2963"/>
                    <a:pt x="7118" y="2239"/>
                    <a:pt x="7085" y="1482"/>
                  </a:cubicBezTo>
                  <a:lnTo>
                    <a:pt x="7085" y="1482"/>
                  </a:lnTo>
                  <a:cubicBezTo>
                    <a:pt x="6684" y="2139"/>
                    <a:pt x="6193" y="2729"/>
                    <a:pt x="5469" y="3108"/>
                  </a:cubicBezTo>
                  <a:cubicBezTo>
                    <a:pt x="5131" y="3281"/>
                    <a:pt x="4762" y="3358"/>
                    <a:pt x="4391" y="3358"/>
                  </a:cubicBezTo>
                  <a:cubicBezTo>
                    <a:pt x="3760" y="3358"/>
                    <a:pt x="3123" y="3136"/>
                    <a:pt x="2618" y="2785"/>
                  </a:cubicBezTo>
                  <a:cubicBezTo>
                    <a:pt x="1638" y="2117"/>
                    <a:pt x="1125" y="130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2019179" y="2312820"/>
              <a:ext cx="116429" cy="586858"/>
            </a:xfrm>
            <a:custGeom>
              <a:avLst/>
              <a:gdLst/>
              <a:ahLst/>
              <a:cxnLst/>
              <a:rect l="l" t="t" r="r" b="b"/>
              <a:pathLst>
                <a:path w="1326" h="6684" extrusionOk="0">
                  <a:moveTo>
                    <a:pt x="1081" y="1"/>
                  </a:moveTo>
                  <a:lnTo>
                    <a:pt x="1081" y="1"/>
                  </a:lnTo>
                  <a:cubicBezTo>
                    <a:pt x="1081" y="90"/>
                    <a:pt x="1148" y="1738"/>
                    <a:pt x="914" y="3231"/>
                  </a:cubicBezTo>
                  <a:cubicBezTo>
                    <a:pt x="713" y="4523"/>
                    <a:pt x="513" y="5537"/>
                    <a:pt x="0" y="6684"/>
                  </a:cubicBezTo>
                  <a:cubicBezTo>
                    <a:pt x="424" y="6550"/>
                    <a:pt x="802" y="6339"/>
                    <a:pt x="1103" y="6049"/>
                  </a:cubicBezTo>
                  <a:cubicBezTo>
                    <a:pt x="1103" y="6049"/>
                    <a:pt x="947" y="4033"/>
                    <a:pt x="1103" y="3209"/>
                  </a:cubicBezTo>
                  <a:cubicBezTo>
                    <a:pt x="1237" y="2529"/>
                    <a:pt x="1326" y="1114"/>
                    <a:pt x="1081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1424471" y="2110349"/>
              <a:ext cx="313112" cy="798194"/>
            </a:xfrm>
            <a:custGeom>
              <a:avLst/>
              <a:gdLst/>
              <a:ahLst/>
              <a:cxnLst/>
              <a:rect l="l" t="t" r="r" b="b"/>
              <a:pathLst>
                <a:path w="3566" h="9091" extrusionOk="0">
                  <a:moveTo>
                    <a:pt x="1" y="1"/>
                  </a:moveTo>
                  <a:lnTo>
                    <a:pt x="1" y="1"/>
                  </a:lnTo>
                  <a:cubicBezTo>
                    <a:pt x="313" y="636"/>
                    <a:pt x="1115" y="2318"/>
                    <a:pt x="1248" y="3398"/>
                  </a:cubicBezTo>
                  <a:cubicBezTo>
                    <a:pt x="1248" y="3398"/>
                    <a:pt x="1750" y="7653"/>
                    <a:pt x="1772" y="8700"/>
                  </a:cubicBezTo>
                  <a:cubicBezTo>
                    <a:pt x="1772" y="8700"/>
                    <a:pt x="2540" y="8934"/>
                    <a:pt x="3565" y="9090"/>
                  </a:cubicBezTo>
                  <a:cubicBezTo>
                    <a:pt x="2886" y="7987"/>
                    <a:pt x="2663" y="6673"/>
                    <a:pt x="2384" y="5381"/>
                  </a:cubicBezTo>
                  <a:cubicBezTo>
                    <a:pt x="2139" y="4278"/>
                    <a:pt x="1905" y="2184"/>
                    <a:pt x="1493" y="1137"/>
                  </a:cubicBezTo>
                  <a:cubicBezTo>
                    <a:pt x="1493" y="1137"/>
                    <a:pt x="613" y="613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1535019" y="2045815"/>
              <a:ext cx="418653" cy="872473"/>
            </a:xfrm>
            <a:custGeom>
              <a:avLst/>
              <a:gdLst/>
              <a:ahLst/>
              <a:cxnLst/>
              <a:rect l="l" t="t" r="r" b="b"/>
              <a:pathLst>
                <a:path w="4768" h="9937" extrusionOk="0">
                  <a:moveTo>
                    <a:pt x="245" y="1"/>
                  </a:moveTo>
                  <a:cubicBezTo>
                    <a:pt x="167" y="34"/>
                    <a:pt x="90" y="67"/>
                    <a:pt x="0" y="90"/>
                  </a:cubicBezTo>
                  <a:cubicBezTo>
                    <a:pt x="323" y="390"/>
                    <a:pt x="2139" y="2039"/>
                    <a:pt x="3398" y="2039"/>
                  </a:cubicBezTo>
                  <a:cubicBezTo>
                    <a:pt x="3465" y="2039"/>
                    <a:pt x="3531" y="2028"/>
                    <a:pt x="3587" y="2028"/>
                  </a:cubicBezTo>
                  <a:cubicBezTo>
                    <a:pt x="3721" y="2674"/>
                    <a:pt x="4367" y="6149"/>
                    <a:pt x="4333" y="9937"/>
                  </a:cubicBezTo>
                  <a:cubicBezTo>
                    <a:pt x="4411" y="9925"/>
                    <a:pt x="4478" y="9914"/>
                    <a:pt x="4556" y="9914"/>
                  </a:cubicBezTo>
                  <a:cubicBezTo>
                    <a:pt x="4601" y="6082"/>
                    <a:pt x="3932" y="2585"/>
                    <a:pt x="3810" y="1961"/>
                  </a:cubicBezTo>
                  <a:cubicBezTo>
                    <a:pt x="4178" y="1839"/>
                    <a:pt x="4445" y="1638"/>
                    <a:pt x="4590" y="1326"/>
                  </a:cubicBezTo>
                  <a:cubicBezTo>
                    <a:pt x="4768" y="959"/>
                    <a:pt x="4746" y="524"/>
                    <a:pt x="4679" y="201"/>
                  </a:cubicBezTo>
                  <a:cubicBezTo>
                    <a:pt x="4590" y="168"/>
                    <a:pt x="4501" y="134"/>
                    <a:pt x="4411" y="90"/>
                  </a:cubicBezTo>
                  <a:lnTo>
                    <a:pt x="4411" y="90"/>
                  </a:lnTo>
                  <a:cubicBezTo>
                    <a:pt x="4489" y="390"/>
                    <a:pt x="4556" y="858"/>
                    <a:pt x="4378" y="1226"/>
                  </a:cubicBezTo>
                  <a:cubicBezTo>
                    <a:pt x="4244" y="1493"/>
                    <a:pt x="3999" y="1683"/>
                    <a:pt x="3654" y="1772"/>
                  </a:cubicBezTo>
                  <a:cubicBezTo>
                    <a:pt x="3572" y="1794"/>
                    <a:pt x="3484" y="1804"/>
                    <a:pt x="3392" y="1804"/>
                  </a:cubicBezTo>
                  <a:cubicBezTo>
                    <a:pt x="2329" y="1804"/>
                    <a:pt x="707" y="421"/>
                    <a:pt x="24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1310061" y="2127032"/>
              <a:ext cx="710165" cy="714959"/>
            </a:xfrm>
            <a:custGeom>
              <a:avLst/>
              <a:gdLst/>
              <a:ahLst/>
              <a:cxnLst/>
              <a:rect l="l" t="t" r="r" b="b"/>
              <a:pathLst>
                <a:path w="8088" h="8143" extrusionOk="0">
                  <a:moveTo>
                    <a:pt x="1114" y="89"/>
                  </a:moveTo>
                  <a:cubicBezTo>
                    <a:pt x="1114" y="89"/>
                    <a:pt x="45" y="267"/>
                    <a:pt x="23" y="2618"/>
                  </a:cubicBezTo>
                  <a:cubicBezTo>
                    <a:pt x="0" y="4957"/>
                    <a:pt x="624" y="7196"/>
                    <a:pt x="1114" y="7497"/>
                  </a:cubicBezTo>
                  <a:cubicBezTo>
                    <a:pt x="1616" y="7809"/>
                    <a:pt x="6506" y="7898"/>
                    <a:pt x="7753" y="8143"/>
                  </a:cubicBezTo>
                  <a:lnTo>
                    <a:pt x="8087" y="7229"/>
                  </a:lnTo>
                  <a:cubicBezTo>
                    <a:pt x="8087" y="7229"/>
                    <a:pt x="5214" y="6795"/>
                    <a:pt x="4434" y="6539"/>
                  </a:cubicBezTo>
                  <a:cubicBezTo>
                    <a:pt x="3665" y="6294"/>
                    <a:pt x="2763" y="6182"/>
                    <a:pt x="2518" y="6372"/>
                  </a:cubicBezTo>
                  <a:cubicBezTo>
                    <a:pt x="2429" y="6438"/>
                    <a:pt x="2262" y="6260"/>
                    <a:pt x="2217" y="5893"/>
                  </a:cubicBezTo>
                  <a:cubicBezTo>
                    <a:pt x="2184" y="5625"/>
                    <a:pt x="2384" y="3398"/>
                    <a:pt x="2507" y="2974"/>
                  </a:cubicBezTo>
                  <a:cubicBezTo>
                    <a:pt x="2640" y="2540"/>
                    <a:pt x="2975" y="0"/>
                    <a:pt x="1114" y="89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1330607" y="2134407"/>
              <a:ext cx="671970" cy="688004"/>
            </a:xfrm>
            <a:custGeom>
              <a:avLst/>
              <a:gdLst/>
              <a:ahLst/>
              <a:cxnLst/>
              <a:rect l="l" t="t" r="r" b="b"/>
              <a:pathLst>
                <a:path w="7653" h="7836" extrusionOk="0">
                  <a:moveTo>
                    <a:pt x="992" y="1"/>
                  </a:moveTo>
                  <a:cubicBezTo>
                    <a:pt x="957" y="1"/>
                    <a:pt x="919" y="2"/>
                    <a:pt x="880" y="5"/>
                  </a:cubicBezTo>
                  <a:cubicBezTo>
                    <a:pt x="880" y="5"/>
                    <a:pt x="468" y="72"/>
                    <a:pt x="156" y="685"/>
                  </a:cubicBezTo>
                  <a:cubicBezTo>
                    <a:pt x="11" y="1052"/>
                    <a:pt x="34" y="1431"/>
                    <a:pt x="23" y="2166"/>
                  </a:cubicBezTo>
                  <a:cubicBezTo>
                    <a:pt x="0" y="4505"/>
                    <a:pt x="490" y="6889"/>
                    <a:pt x="981" y="7201"/>
                  </a:cubicBezTo>
                  <a:cubicBezTo>
                    <a:pt x="1482" y="7513"/>
                    <a:pt x="6327" y="7591"/>
                    <a:pt x="7597" y="7836"/>
                  </a:cubicBezTo>
                  <a:lnTo>
                    <a:pt x="7653" y="7691"/>
                  </a:lnTo>
                  <a:cubicBezTo>
                    <a:pt x="5871" y="7513"/>
                    <a:pt x="1794" y="6934"/>
                    <a:pt x="1359" y="6666"/>
                  </a:cubicBezTo>
                  <a:cubicBezTo>
                    <a:pt x="869" y="6354"/>
                    <a:pt x="914" y="3748"/>
                    <a:pt x="936" y="1398"/>
                  </a:cubicBezTo>
                  <a:cubicBezTo>
                    <a:pt x="936" y="685"/>
                    <a:pt x="1137" y="339"/>
                    <a:pt x="1226" y="16"/>
                  </a:cubicBezTo>
                  <a:cubicBezTo>
                    <a:pt x="1155" y="9"/>
                    <a:pt x="1078" y="1"/>
                    <a:pt x="99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1358968" y="2631629"/>
              <a:ext cx="189834" cy="166381"/>
            </a:xfrm>
            <a:custGeom>
              <a:avLst/>
              <a:gdLst/>
              <a:ahLst/>
              <a:cxnLst/>
              <a:rect l="l" t="t" r="r" b="b"/>
              <a:pathLst>
                <a:path w="2162" h="1895" extrusionOk="0">
                  <a:moveTo>
                    <a:pt x="2161" y="948"/>
                  </a:moveTo>
                  <a:cubicBezTo>
                    <a:pt x="2161" y="1471"/>
                    <a:pt x="1682" y="1894"/>
                    <a:pt x="1081" y="1894"/>
                  </a:cubicBezTo>
                  <a:cubicBezTo>
                    <a:pt x="479" y="1894"/>
                    <a:pt x="0" y="1471"/>
                    <a:pt x="0" y="948"/>
                  </a:cubicBezTo>
                  <a:cubicBezTo>
                    <a:pt x="0" y="424"/>
                    <a:pt x="479" y="1"/>
                    <a:pt x="1081" y="1"/>
                  </a:cubicBezTo>
                  <a:cubicBezTo>
                    <a:pt x="1682" y="1"/>
                    <a:pt x="2161" y="424"/>
                    <a:pt x="2161" y="948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1358968" y="2632243"/>
              <a:ext cx="153658" cy="164626"/>
            </a:xfrm>
            <a:custGeom>
              <a:avLst/>
              <a:gdLst/>
              <a:ahLst/>
              <a:cxnLst/>
              <a:rect l="l" t="t" r="r" b="b"/>
              <a:pathLst>
                <a:path w="1750" h="1875" extrusionOk="0">
                  <a:moveTo>
                    <a:pt x="926" y="1"/>
                  </a:moveTo>
                  <a:cubicBezTo>
                    <a:pt x="749" y="1"/>
                    <a:pt x="568" y="54"/>
                    <a:pt x="413" y="161"/>
                  </a:cubicBezTo>
                  <a:cubicBezTo>
                    <a:pt x="167" y="350"/>
                    <a:pt x="0" y="629"/>
                    <a:pt x="0" y="941"/>
                  </a:cubicBezTo>
                  <a:cubicBezTo>
                    <a:pt x="0" y="1253"/>
                    <a:pt x="167" y="1531"/>
                    <a:pt x="413" y="1709"/>
                  </a:cubicBezTo>
                  <a:cubicBezTo>
                    <a:pt x="568" y="1820"/>
                    <a:pt x="748" y="1874"/>
                    <a:pt x="923" y="1874"/>
                  </a:cubicBezTo>
                  <a:cubicBezTo>
                    <a:pt x="1189" y="1874"/>
                    <a:pt x="1446" y="1750"/>
                    <a:pt x="1593" y="1509"/>
                  </a:cubicBezTo>
                  <a:cubicBezTo>
                    <a:pt x="1682" y="1353"/>
                    <a:pt x="1749" y="1152"/>
                    <a:pt x="1749" y="941"/>
                  </a:cubicBezTo>
                  <a:cubicBezTo>
                    <a:pt x="1749" y="729"/>
                    <a:pt x="1682" y="529"/>
                    <a:pt x="1593" y="361"/>
                  </a:cubicBezTo>
                  <a:cubicBezTo>
                    <a:pt x="1446" y="121"/>
                    <a:pt x="1191" y="1"/>
                    <a:pt x="92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1250353" y="2084975"/>
              <a:ext cx="344370" cy="367796"/>
            </a:xfrm>
            <a:custGeom>
              <a:avLst/>
              <a:gdLst/>
              <a:ahLst/>
              <a:cxnLst/>
              <a:rect l="l" t="t" r="r" b="b"/>
              <a:pathLst>
                <a:path w="3922" h="4189" extrusionOk="0">
                  <a:moveTo>
                    <a:pt x="391" y="3186"/>
                  </a:moveTo>
                  <a:cubicBezTo>
                    <a:pt x="391" y="3186"/>
                    <a:pt x="1" y="78"/>
                    <a:pt x="1850" y="34"/>
                  </a:cubicBezTo>
                  <a:cubicBezTo>
                    <a:pt x="3298" y="0"/>
                    <a:pt x="3922" y="1782"/>
                    <a:pt x="3443" y="3453"/>
                  </a:cubicBezTo>
                  <a:cubicBezTo>
                    <a:pt x="3443" y="3453"/>
                    <a:pt x="2195" y="4188"/>
                    <a:pt x="391" y="318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2458295" y="2746122"/>
              <a:ext cx="272019" cy="222135"/>
            </a:xfrm>
            <a:custGeom>
              <a:avLst/>
              <a:gdLst/>
              <a:ahLst/>
              <a:cxnLst/>
              <a:rect l="l" t="t" r="r" b="b"/>
              <a:pathLst>
                <a:path w="3098" h="2530" extrusionOk="0">
                  <a:moveTo>
                    <a:pt x="524" y="0"/>
                  </a:moveTo>
                  <a:lnTo>
                    <a:pt x="1" y="680"/>
                  </a:lnTo>
                  <a:cubicBezTo>
                    <a:pt x="1" y="680"/>
                    <a:pt x="357" y="1159"/>
                    <a:pt x="546" y="1526"/>
                  </a:cubicBezTo>
                  <a:cubicBezTo>
                    <a:pt x="702" y="1838"/>
                    <a:pt x="825" y="2350"/>
                    <a:pt x="1037" y="2362"/>
                  </a:cubicBezTo>
                  <a:cubicBezTo>
                    <a:pt x="1039" y="2362"/>
                    <a:pt x="1042" y="2362"/>
                    <a:pt x="1045" y="2362"/>
                  </a:cubicBezTo>
                  <a:cubicBezTo>
                    <a:pt x="1272" y="2362"/>
                    <a:pt x="1313" y="1901"/>
                    <a:pt x="1170" y="1571"/>
                  </a:cubicBezTo>
                  <a:cubicBezTo>
                    <a:pt x="1076" y="1351"/>
                    <a:pt x="766" y="1043"/>
                    <a:pt x="784" y="1043"/>
                  </a:cubicBezTo>
                  <a:lnTo>
                    <a:pt x="784" y="1043"/>
                  </a:lnTo>
                  <a:cubicBezTo>
                    <a:pt x="785" y="1043"/>
                    <a:pt x="787" y="1044"/>
                    <a:pt x="792" y="1047"/>
                  </a:cubicBezTo>
                  <a:cubicBezTo>
                    <a:pt x="858" y="1092"/>
                    <a:pt x="1193" y="1337"/>
                    <a:pt x="1293" y="1571"/>
                  </a:cubicBezTo>
                  <a:cubicBezTo>
                    <a:pt x="1393" y="1794"/>
                    <a:pt x="1426" y="2506"/>
                    <a:pt x="1660" y="2529"/>
                  </a:cubicBezTo>
                  <a:cubicBezTo>
                    <a:pt x="1670" y="2529"/>
                    <a:pt x="1680" y="2530"/>
                    <a:pt x="1689" y="2530"/>
                  </a:cubicBezTo>
                  <a:cubicBezTo>
                    <a:pt x="2067" y="2530"/>
                    <a:pt x="1947" y="1885"/>
                    <a:pt x="1839" y="1548"/>
                  </a:cubicBezTo>
                  <a:cubicBezTo>
                    <a:pt x="1770" y="1331"/>
                    <a:pt x="1769" y="1225"/>
                    <a:pt x="1795" y="1225"/>
                  </a:cubicBezTo>
                  <a:cubicBezTo>
                    <a:pt x="1819" y="1225"/>
                    <a:pt x="1868" y="1320"/>
                    <a:pt x="1905" y="1504"/>
                  </a:cubicBezTo>
                  <a:cubicBezTo>
                    <a:pt x="1971" y="1873"/>
                    <a:pt x="1983" y="2508"/>
                    <a:pt x="2252" y="2508"/>
                  </a:cubicBezTo>
                  <a:cubicBezTo>
                    <a:pt x="2259" y="2508"/>
                    <a:pt x="2266" y="2507"/>
                    <a:pt x="2273" y="2506"/>
                  </a:cubicBezTo>
                  <a:cubicBezTo>
                    <a:pt x="2596" y="2462"/>
                    <a:pt x="2507" y="1860"/>
                    <a:pt x="2429" y="1560"/>
                  </a:cubicBezTo>
                  <a:cubicBezTo>
                    <a:pt x="2365" y="1322"/>
                    <a:pt x="2359" y="1208"/>
                    <a:pt x="2373" y="1208"/>
                  </a:cubicBezTo>
                  <a:lnTo>
                    <a:pt x="2373" y="1208"/>
                  </a:lnTo>
                  <a:cubicBezTo>
                    <a:pt x="2387" y="1208"/>
                    <a:pt x="2419" y="1306"/>
                    <a:pt x="2440" y="1493"/>
                  </a:cubicBezTo>
                  <a:cubicBezTo>
                    <a:pt x="2493" y="1862"/>
                    <a:pt x="2606" y="2231"/>
                    <a:pt x="2769" y="2231"/>
                  </a:cubicBezTo>
                  <a:cubicBezTo>
                    <a:pt x="2778" y="2231"/>
                    <a:pt x="2787" y="2230"/>
                    <a:pt x="2797" y="2228"/>
                  </a:cubicBezTo>
                  <a:cubicBezTo>
                    <a:pt x="2997" y="2172"/>
                    <a:pt x="3097" y="1871"/>
                    <a:pt x="2897" y="1192"/>
                  </a:cubicBezTo>
                  <a:cubicBezTo>
                    <a:pt x="2730" y="635"/>
                    <a:pt x="2262" y="468"/>
                    <a:pt x="1750" y="279"/>
                  </a:cubicBezTo>
                  <a:cubicBezTo>
                    <a:pt x="1226" y="89"/>
                    <a:pt x="714" y="34"/>
                    <a:pt x="524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1972203" y="2754902"/>
              <a:ext cx="464663" cy="202204"/>
            </a:xfrm>
            <a:custGeom>
              <a:avLst/>
              <a:gdLst/>
              <a:ahLst/>
              <a:cxnLst/>
              <a:rect l="l" t="t" r="r" b="b"/>
              <a:pathLst>
                <a:path w="5292" h="2303" extrusionOk="0">
                  <a:moveTo>
                    <a:pt x="223" y="0"/>
                  </a:moveTo>
                  <a:cubicBezTo>
                    <a:pt x="223" y="0"/>
                    <a:pt x="1" y="424"/>
                    <a:pt x="45" y="992"/>
                  </a:cubicBezTo>
                  <a:cubicBezTo>
                    <a:pt x="45" y="992"/>
                    <a:pt x="1159" y="1293"/>
                    <a:pt x="1471" y="1504"/>
                  </a:cubicBezTo>
                  <a:cubicBezTo>
                    <a:pt x="1783" y="1716"/>
                    <a:pt x="2095" y="2228"/>
                    <a:pt x="2284" y="2273"/>
                  </a:cubicBezTo>
                  <a:cubicBezTo>
                    <a:pt x="2379" y="2291"/>
                    <a:pt x="2571" y="2302"/>
                    <a:pt x="2750" y="2302"/>
                  </a:cubicBezTo>
                  <a:cubicBezTo>
                    <a:pt x="2905" y="2302"/>
                    <a:pt x="3052" y="2293"/>
                    <a:pt x="3119" y="2273"/>
                  </a:cubicBezTo>
                  <a:cubicBezTo>
                    <a:pt x="3119" y="2273"/>
                    <a:pt x="3521" y="2172"/>
                    <a:pt x="3654" y="2095"/>
                  </a:cubicBezTo>
                  <a:cubicBezTo>
                    <a:pt x="3654" y="2095"/>
                    <a:pt x="4055" y="2072"/>
                    <a:pt x="4267" y="1872"/>
                  </a:cubicBezTo>
                  <a:cubicBezTo>
                    <a:pt x="4267" y="1872"/>
                    <a:pt x="4549" y="1971"/>
                    <a:pt x="4797" y="1971"/>
                  </a:cubicBezTo>
                  <a:cubicBezTo>
                    <a:pt x="4920" y="1971"/>
                    <a:pt x="5035" y="1946"/>
                    <a:pt x="5102" y="1872"/>
                  </a:cubicBezTo>
                  <a:cubicBezTo>
                    <a:pt x="5292" y="1649"/>
                    <a:pt x="4701" y="1359"/>
                    <a:pt x="4267" y="1125"/>
                  </a:cubicBezTo>
                  <a:cubicBezTo>
                    <a:pt x="3832" y="880"/>
                    <a:pt x="3654" y="791"/>
                    <a:pt x="3654" y="724"/>
                  </a:cubicBezTo>
                  <a:lnTo>
                    <a:pt x="3654" y="724"/>
                  </a:lnTo>
                  <a:cubicBezTo>
                    <a:pt x="3654" y="724"/>
                    <a:pt x="4267" y="914"/>
                    <a:pt x="4545" y="936"/>
                  </a:cubicBezTo>
                  <a:cubicBezTo>
                    <a:pt x="4545" y="936"/>
                    <a:pt x="3788" y="101"/>
                    <a:pt x="3621" y="78"/>
                  </a:cubicBezTo>
                  <a:cubicBezTo>
                    <a:pt x="3609" y="77"/>
                    <a:pt x="3590" y="76"/>
                    <a:pt x="3566" y="76"/>
                  </a:cubicBezTo>
                  <a:cubicBezTo>
                    <a:pt x="3269" y="76"/>
                    <a:pt x="2117" y="190"/>
                    <a:pt x="1924" y="190"/>
                  </a:cubicBezTo>
                  <a:cubicBezTo>
                    <a:pt x="1916" y="190"/>
                    <a:pt x="1910" y="190"/>
                    <a:pt x="1905" y="190"/>
                  </a:cubicBezTo>
                  <a:cubicBezTo>
                    <a:pt x="1783" y="179"/>
                    <a:pt x="513" y="45"/>
                    <a:pt x="223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2304723" y="2885990"/>
              <a:ext cx="44166" cy="41091"/>
            </a:xfrm>
            <a:custGeom>
              <a:avLst/>
              <a:gdLst/>
              <a:ahLst/>
              <a:cxnLst/>
              <a:rect l="l" t="t" r="r" b="b"/>
              <a:pathLst>
                <a:path w="503" h="468" extrusionOk="0">
                  <a:moveTo>
                    <a:pt x="494" y="383"/>
                  </a:moveTo>
                  <a:lnTo>
                    <a:pt x="502" y="390"/>
                  </a:lnTo>
                  <a:cubicBezTo>
                    <a:pt x="499" y="387"/>
                    <a:pt x="496" y="385"/>
                    <a:pt x="494" y="383"/>
                  </a:cubicBezTo>
                  <a:close/>
                  <a:moveTo>
                    <a:pt x="1" y="0"/>
                  </a:moveTo>
                  <a:lnTo>
                    <a:pt x="357" y="468"/>
                  </a:lnTo>
                  <a:cubicBezTo>
                    <a:pt x="402" y="434"/>
                    <a:pt x="446" y="412"/>
                    <a:pt x="480" y="379"/>
                  </a:cubicBezTo>
                  <a:cubicBezTo>
                    <a:pt x="480" y="379"/>
                    <a:pt x="486" y="379"/>
                    <a:pt x="494" y="383"/>
                  </a:cubicBezTo>
                  <a:lnTo>
                    <a:pt x="494" y="38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240186" y="2897668"/>
              <a:ext cx="51980" cy="48027"/>
            </a:xfrm>
            <a:custGeom>
              <a:avLst/>
              <a:gdLst/>
              <a:ahLst/>
              <a:cxnLst/>
              <a:rect l="l" t="t" r="r" b="b"/>
              <a:pathLst>
                <a:path w="592" h="547" extrusionOk="0">
                  <a:moveTo>
                    <a:pt x="1" y="1"/>
                  </a:moveTo>
                  <a:lnTo>
                    <a:pt x="402" y="546"/>
                  </a:lnTo>
                  <a:cubicBezTo>
                    <a:pt x="480" y="524"/>
                    <a:pt x="546" y="502"/>
                    <a:pt x="591" y="480"/>
                  </a:cubicBez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195229" y="2915316"/>
              <a:ext cx="49961" cy="41178"/>
            </a:xfrm>
            <a:custGeom>
              <a:avLst/>
              <a:gdLst/>
              <a:ahLst/>
              <a:cxnLst/>
              <a:rect l="l" t="t" r="r" b="b"/>
              <a:pathLst>
                <a:path w="569" h="469" extrusionOk="0">
                  <a:moveTo>
                    <a:pt x="0" y="0"/>
                  </a:moveTo>
                  <a:lnTo>
                    <a:pt x="357" y="468"/>
                  </a:lnTo>
                  <a:cubicBezTo>
                    <a:pt x="446" y="468"/>
                    <a:pt x="524" y="457"/>
                    <a:pt x="568" y="446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1734513" y="1557813"/>
              <a:ext cx="263239" cy="315994"/>
            </a:xfrm>
            <a:custGeom>
              <a:avLst/>
              <a:gdLst/>
              <a:ahLst/>
              <a:cxnLst/>
              <a:rect l="l" t="t" r="r" b="b"/>
              <a:pathLst>
                <a:path w="2998" h="3599" extrusionOk="0">
                  <a:moveTo>
                    <a:pt x="981" y="89"/>
                  </a:moveTo>
                  <a:cubicBezTo>
                    <a:pt x="391" y="212"/>
                    <a:pt x="1" y="501"/>
                    <a:pt x="79" y="1103"/>
                  </a:cubicBezTo>
                  <a:cubicBezTo>
                    <a:pt x="168" y="1704"/>
                    <a:pt x="613" y="1782"/>
                    <a:pt x="814" y="1961"/>
                  </a:cubicBezTo>
                  <a:cubicBezTo>
                    <a:pt x="981" y="2128"/>
                    <a:pt x="1137" y="3108"/>
                    <a:pt x="1616" y="3386"/>
                  </a:cubicBezTo>
                  <a:cubicBezTo>
                    <a:pt x="1906" y="3554"/>
                    <a:pt x="2485" y="3598"/>
                    <a:pt x="2875" y="3487"/>
                  </a:cubicBezTo>
                  <a:cubicBezTo>
                    <a:pt x="2997" y="2618"/>
                    <a:pt x="2875" y="1148"/>
                    <a:pt x="2385" y="34"/>
                  </a:cubicBezTo>
                  <a:cubicBezTo>
                    <a:pt x="2095" y="11"/>
                    <a:pt x="1438" y="0"/>
                    <a:pt x="981" y="8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1809850" y="1592055"/>
              <a:ext cx="155590" cy="77352"/>
            </a:xfrm>
            <a:custGeom>
              <a:avLst/>
              <a:gdLst/>
              <a:ahLst/>
              <a:cxnLst/>
              <a:rect l="l" t="t" r="r" b="b"/>
              <a:pathLst>
                <a:path w="1772" h="881" extrusionOk="0">
                  <a:moveTo>
                    <a:pt x="145" y="880"/>
                  </a:moveTo>
                  <a:lnTo>
                    <a:pt x="0" y="412"/>
                  </a:lnTo>
                  <a:cubicBezTo>
                    <a:pt x="0" y="412"/>
                    <a:pt x="725" y="0"/>
                    <a:pt x="1660" y="134"/>
                  </a:cubicBezTo>
                  <a:cubicBezTo>
                    <a:pt x="1660" y="134"/>
                    <a:pt x="1749" y="345"/>
                    <a:pt x="1772" y="646"/>
                  </a:cubicBezTo>
                  <a:cubicBezTo>
                    <a:pt x="1772" y="646"/>
                    <a:pt x="1426" y="546"/>
                    <a:pt x="145" y="88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1565312" y="1618396"/>
              <a:ext cx="92985" cy="130208"/>
            </a:xfrm>
            <a:custGeom>
              <a:avLst/>
              <a:gdLst/>
              <a:ahLst/>
              <a:cxnLst/>
              <a:rect l="l" t="t" r="r" b="b"/>
              <a:pathLst>
                <a:path w="1059" h="1483" extrusionOk="0">
                  <a:moveTo>
                    <a:pt x="535" y="1"/>
                  </a:moveTo>
                  <a:lnTo>
                    <a:pt x="1" y="190"/>
                  </a:lnTo>
                  <a:lnTo>
                    <a:pt x="268" y="1404"/>
                  </a:lnTo>
                  <a:cubicBezTo>
                    <a:pt x="268" y="1404"/>
                    <a:pt x="892" y="1482"/>
                    <a:pt x="1048" y="1471"/>
                  </a:cubicBezTo>
                  <a:cubicBezTo>
                    <a:pt x="1048" y="1471"/>
                    <a:pt x="1059" y="413"/>
                    <a:pt x="53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1545731" y="1632093"/>
              <a:ext cx="62693" cy="111594"/>
            </a:xfrm>
            <a:custGeom>
              <a:avLst/>
              <a:gdLst/>
              <a:ahLst/>
              <a:cxnLst/>
              <a:rect l="l" t="t" r="r" b="b"/>
              <a:pathLst>
                <a:path w="714" h="1271" extrusionOk="0">
                  <a:moveTo>
                    <a:pt x="636" y="580"/>
                  </a:moveTo>
                  <a:cubicBezTo>
                    <a:pt x="714" y="914"/>
                    <a:pt x="602" y="1226"/>
                    <a:pt x="491" y="1248"/>
                  </a:cubicBezTo>
                  <a:cubicBezTo>
                    <a:pt x="335" y="1271"/>
                    <a:pt x="135" y="1014"/>
                    <a:pt x="68" y="680"/>
                  </a:cubicBezTo>
                  <a:cubicBezTo>
                    <a:pt x="1" y="346"/>
                    <a:pt x="90" y="90"/>
                    <a:pt x="224" y="34"/>
                  </a:cubicBezTo>
                  <a:cubicBezTo>
                    <a:pt x="335" y="1"/>
                    <a:pt x="569" y="246"/>
                    <a:pt x="636" y="58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1840143" y="2233623"/>
              <a:ext cx="56810" cy="60670"/>
            </a:xfrm>
            <a:custGeom>
              <a:avLst/>
              <a:gdLst/>
              <a:ahLst/>
              <a:cxnLst/>
              <a:rect l="l" t="t" r="r" b="b"/>
              <a:pathLst>
                <a:path w="647" h="691" extrusionOk="0">
                  <a:moveTo>
                    <a:pt x="647" y="334"/>
                  </a:moveTo>
                  <a:cubicBezTo>
                    <a:pt x="647" y="513"/>
                    <a:pt x="513" y="669"/>
                    <a:pt x="346" y="680"/>
                  </a:cubicBezTo>
                  <a:cubicBezTo>
                    <a:pt x="179" y="691"/>
                    <a:pt x="23" y="557"/>
                    <a:pt x="12" y="368"/>
                  </a:cubicBezTo>
                  <a:cubicBezTo>
                    <a:pt x="1" y="167"/>
                    <a:pt x="146" y="0"/>
                    <a:pt x="335" y="0"/>
                  </a:cubicBezTo>
                  <a:cubicBezTo>
                    <a:pt x="502" y="0"/>
                    <a:pt x="647" y="156"/>
                    <a:pt x="647" y="33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1856826" y="2250218"/>
              <a:ext cx="26429" cy="27482"/>
            </a:xfrm>
            <a:custGeom>
              <a:avLst/>
              <a:gdLst/>
              <a:ahLst/>
              <a:cxnLst/>
              <a:rect l="l" t="t" r="r" b="b"/>
              <a:pathLst>
                <a:path w="301" h="313" extrusionOk="0">
                  <a:moveTo>
                    <a:pt x="301" y="157"/>
                  </a:moveTo>
                  <a:cubicBezTo>
                    <a:pt x="301" y="235"/>
                    <a:pt x="234" y="301"/>
                    <a:pt x="167" y="301"/>
                  </a:cubicBezTo>
                  <a:cubicBezTo>
                    <a:pt x="78" y="313"/>
                    <a:pt x="11" y="246"/>
                    <a:pt x="11" y="168"/>
                  </a:cubicBezTo>
                  <a:cubicBezTo>
                    <a:pt x="0" y="79"/>
                    <a:pt x="67" y="1"/>
                    <a:pt x="156" y="1"/>
                  </a:cubicBezTo>
                  <a:cubicBezTo>
                    <a:pt x="234" y="1"/>
                    <a:pt x="301" y="67"/>
                    <a:pt x="301" y="157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1973169" y="2208160"/>
              <a:ext cx="73493" cy="78318"/>
            </a:xfrm>
            <a:custGeom>
              <a:avLst/>
              <a:gdLst/>
              <a:ahLst/>
              <a:cxnLst/>
              <a:rect l="l" t="t" r="r" b="b"/>
              <a:pathLst>
                <a:path w="837" h="892" extrusionOk="0">
                  <a:moveTo>
                    <a:pt x="814" y="391"/>
                  </a:moveTo>
                  <a:cubicBezTo>
                    <a:pt x="836" y="613"/>
                    <a:pt x="702" y="814"/>
                    <a:pt x="502" y="858"/>
                  </a:cubicBezTo>
                  <a:cubicBezTo>
                    <a:pt x="290" y="892"/>
                    <a:pt x="79" y="747"/>
                    <a:pt x="45" y="513"/>
                  </a:cubicBezTo>
                  <a:cubicBezTo>
                    <a:pt x="1" y="279"/>
                    <a:pt x="157" y="56"/>
                    <a:pt x="379" y="23"/>
                  </a:cubicBezTo>
                  <a:cubicBezTo>
                    <a:pt x="602" y="1"/>
                    <a:pt x="792" y="168"/>
                    <a:pt x="814" y="39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1989852" y="2223789"/>
              <a:ext cx="44078" cy="46095"/>
            </a:xfrm>
            <a:custGeom>
              <a:avLst/>
              <a:gdLst/>
              <a:ahLst/>
              <a:cxnLst/>
              <a:rect l="l" t="t" r="r" b="b"/>
              <a:pathLst>
                <a:path w="502" h="525" extrusionOk="0">
                  <a:moveTo>
                    <a:pt x="479" y="235"/>
                  </a:moveTo>
                  <a:cubicBezTo>
                    <a:pt x="501" y="357"/>
                    <a:pt x="412" y="480"/>
                    <a:pt x="301" y="502"/>
                  </a:cubicBezTo>
                  <a:cubicBezTo>
                    <a:pt x="178" y="524"/>
                    <a:pt x="56" y="446"/>
                    <a:pt x="33" y="302"/>
                  </a:cubicBezTo>
                  <a:cubicBezTo>
                    <a:pt x="0" y="168"/>
                    <a:pt x="100" y="34"/>
                    <a:pt x="223" y="23"/>
                  </a:cubicBezTo>
                  <a:cubicBezTo>
                    <a:pt x="357" y="1"/>
                    <a:pt x="468" y="101"/>
                    <a:pt x="479" y="23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1610356" y="3538270"/>
              <a:ext cx="192731" cy="169279"/>
            </a:xfrm>
            <a:custGeom>
              <a:avLst/>
              <a:gdLst/>
              <a:ahLst/>
              <a:cxnLst/>
              <a:rect l="l" t="t" r="r" b="b"/>
              <a:pathLst>
                <a:path w="2195" h="1928" extrusionOk="0">
                  <a:moveTo>
                    <a:pt x="947" y="157"/>
                  </a:moveTo>
                  <a:cubicBezTo>
                    <a:pt x="947" y="157"/>
                    <a:pt x="156" y="112"/>
                    <a:pt x="11" y="190"/>
                  </a:cubicBezTo>
                  <a:cubicBezTo>
                    <a:pt x="11" y="190"/>
                    <a:pt x="0" y="1404"/>
                    <a:pt x="134" y="1672"/>
                  </a:cubicBezTo>
                  <a:cubicBezTo>
                    <a:pt x="267" y="1928"/>
                    <a:pt x="2083" y="1683"/>
                    <a:pt x="2117" y="1538"/>
                  </a:cubicBezTo>
                  <a:cubicBezTo>
                    <a:pt x="2150" y="1393"/>
                    <a:pt x="2195" y="513"/>
                    <a:pt x="2094" y="79"/>
                  </a:cubicBezTo>
                  <a:cubicBezTo>
                    <a:pt x="2083" y="1"/>
                    <a:pt x="1381" y="246"/>
                    <a:pt x="947" y="15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1977120" y="3529490"/>
              <a:ext cx="180000" cy="162431"/>
            </a:xfrm>
            <a:custGeom>
              <a:avLst/>
              <a:gdLst/>
              <a:ahLst/>
              <a:cxnLst/>
              <a:rect l="l" t="t" r="r" b="b"/>
              <a:pathLst>
                <a:path w="2050" h="1850" extrusionOk="0">
                  <a:moveTo>
                    <a:pt x="1148" y="101"/>
                  </a:moveTo>
                  <a:cubicBezTo>
                    <a:pt x="1148" y="101"/>
                    <a:pt x="1905" y="34"/>
                    <a:pt x="2050" y="90"/>
                  </a:cubicBezTo>
                  <a:cubicBezTo>
                    <a:pt x="2050" y="90"/>
                    <a:pt x="2028" y="1326"/>
                    <a:pt x="1916" y="1582"/>
                  </a:cubicBezTo>
                  <a:cubicBezTo>
                    <a:pt x="1794" y="1850"/>
                    <a:pt x="89" y="1682"/>
                    <a:pt x="45" y="1538"/>
                  </a:cubicBezTo>
                  <a:cubicBezTo>
                    <a:pt x="23" y="1460"/>
                    <a:pt x="123" y="1181"/>
                    <a:pt x="112" y="847"/>
                  </a:cubicBezTo>
                  <a:cubicBezTo>
                    <a:pt x="101" y="580"/>
                    <a:pt x="0" y="279"/>
                    <a:pt x="34" y="78"/>
                  </a:cubicBezTo>
                  <a:cubicBezTo>
                    <a:pt x="45" y="0"/>
                    <a:pt x="713" y="101"/>
                    <a:pt x="1148" y="10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1651712" y="3407972"/>
              <a:ext cx="123014" cy="423549"/>
            </a:xfrm>
            <a:custGeom>
              <a:avLst/>
              <a:gdLst/>
              <a:ahLst/>
              <a:cxnLst/>
              <a:rect l="l" t="t" r="r" b="b"/>
              <a:pathLst>
                <a:path w="1401" h="4824" extrusionOk="0">
                  <a:moveTo>
                    <a:pt x="402" y="0"/>
                  </a:moveTo>
                  <a:cubicBezTo>
                    <a:pt x="183" y="0"/>
                    <a:pt x="0" y="251"/>
                    <a:pt x="8" y="750"/>
                  </a:cubicBezTo>
                  <a:cubicBezTo>
                    <a:pt x="19" y="1017"/>
                    <a:pt x="19" y="1251"/>
                    <a:pt x="19" y="1440"/>
                  </a:cubicBezTo>
                  <a:cubicBezTo>
                    <a:pt x="19" y="1774"/>
                    <a:pt x="19" y="2109"/>
                    <a:pt x="42" y="2443"/>
                  </a:cubicBezTo>
                  <a:cubicBezTo>
                    <a:pt x="53" y="2766"/>
                    <a:pt x="64" y="3122"/>
                    <a:pt x="108" y="3724"/>
                  </a:cubicBezTo>
                  <a:cubicBezTo>
                    <a:pt x="150" y="4346"/>
                    <a:pt x="307" y="4823"/>
                    <a:pt x="625" y="4823"/>
                  </a:cubicBezTo>
                  <a:cubicBezTo>
                    <a:pt x="649" y="4823"/>
                    <a:pt x="673" y="4821"/>
                    <a:pt x="699" y="4815"/>
                  </a:cubicBezTo>
                  <a:cubicBezTo>
                    <a:pt x="1400" y="4682"/>
                    <a:pt x="1233" y="2632"/>
                    <a:pt x="1178" y="2086"/>
                  </a:cubicBezTo>
                  <a:cubicBezTo>
                    <a:pt x="1111" y="1552"/>
                    <a:pt x="999" y="415"/>
                    <a:pt x="676" y="126"/>
                  </a:cubicBezTo>
                  <a:cubicBezTo>
                    <a:pt x="586" y="42"/>
                    <a:pt x="491" y="0"/>
                    <a:pt x="40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1661722" y="3448273"/>
              <a:ext cx="99307" cy="343036"/>
            </a:xfrm>
            <a:custGeom>
              <a:avLst/>
              <a:gdLst/>
              <a:ahLst/>
              <a:cxnLst/>
              <a:rect l="l" t="t" r="r" b="b"/>
              <a:pathLst>
                <a:path w="1131" h="3907" extrusionOk="0">
                  <a:moveTo>
                    <a:pt x="328" y="1"/>
                  </a:moveTo>
                  <a:cubicBezTo>
                    <a:pt x="149" y="1"/>
                    <a:pt x="1" y="205"/>
                    <a:pt x="17" y="602"/>
                  </a:cubicBezTo>
                  <a:cubicBezTo>
                    <a:pt x="17" y="825"/>
                    <a:pt x="17" y="1015"/>
                    <a:pt x="17" y="1171"/>
                  </a:cubicBezTo>
                  <a:cubicBezTo>
                    <a:pt x="17" y="1438"/>
                    <a:pt x="28" y="1705"/>
                    <a:pt x="39" y="1984"/>
                  </a:cubicBezTo>
                  <a:cubicBezTo>
                    <a:pt x="50" y="2240"/>
                    <a:pt x="61" y="2530"/>
                    <a:pt x="95" y="3020"/>
                  </a:cubicBezTo>
                  <a:cubicBezTo>
                    <a:pt x="126" y="3516"/>
                    <a:pt x="253" y="3907"/>
                    <a:pt x="511" y="3907"/>
                  </a:cubicBezTo>
                  <a:cubicBezTo>
                    <a:pt x="531" y="3907"/>
                    <a:pt x="552" y="3904"/>
                    <a:pt x="574" y="3900"/>
                  </a:cubicBezTo>
                  <a:cubicBezTo>
                    <a:pt x="1131" y="3799"/>
                    <a:pt x="997" y="2128"/>
                    <a:pt x="952" y="1694"/>
                  </a:cubicBezTo>
                  <a:cubicBezTo>
                    <a:pt x="908" y="1260"/>
                    <a:pt x="819" y="335"/>
                    <a:pt x="551" y="101"/>
                  </a:cubicBezTo>
                  <a:cubicBezTo>
                    <a:pt x="478" y="34"/>
                    <a:pt x="401" y="1"/>
                    <a:pt x="328" y="1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1652415" y="3540289"/>
              <a:ext cx="107649" cy="166294"/>
            </a:xfrm>
            <a:custGeom>
              <a:avLst/>
              <a:gdLst/>
              <a:ahLst/>
              <a:cxnLst/>
              <a:rect l="l" t="t" r="r" b="b"/>
              <a:pathLst>
                <a:path w="1226" h="1894" extrusionOk="0">
                  <a:moveTo>
                    <a:pt x="1225" y="947"/>
                  </a:moveTo>
                  <a:cubicBezTo>
                    <a:pt x="1225" y="1470"/>
                    <a:pt x="947" y="1894"/>
                    <a:pt x="613" y="1894"/>
                  </a:cubicBezTo>
                  <a:cubicBezTo>
                    <a:pt x="279" y="1894"/>
                    <a:pt x="0" y="1470"/>
                    <a:pt x="0" y="947"/>
                  </a:cubicBezTo>
                  <a:cubicBezTo>
                    <a:pt x="0" y="423"/>
                    <a:pt x="279" y="0"/>
                    <a:pt x="613" y="0"/>
                  </a:cubicBezTo>
                  <a:cubicBezTo>
                    <a:pt x="947" y="0"/>
                    <a:pt x="1225" y="423"/>
                    <a:pt x="1225" y="94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1670942" y="3567596"/>
              <a:ext cx="71473" cy="111594"/>
            </a:xfrm>
            <a:custGeom>
              <a:avLst/>
              <a:gdLst/>
              <a:ahLst/>
              <a:cxnLst/>
              <a:rect l="l" t="t" r="r" b="b"/>
              <a:pathLst>
                <a:path w="814" h="1271" extrusionOk="0">
                  <a:moveTo>
                    <a:pt x="814" y="636"/>
                  </a:moveTo>
                  <a:cubicBezTo>
                    <a:pt x="814" y="981"/>
                    <a:pt x="625" y="1271"/>
                    <a:pt x="402" y="1271"/>
                  </a:cubicBezTo>
                  <a:cubicBezTo>
                    <a:pt x="179" y="1271"/>
                    <a:pt x="1" y="981"/>
                    <a:pt x="1" y="636"/>
                  </a:cubicBezTo>
                  <a:cubicBezTo>
                    <a:pt x="1" y="279"/>
                    <a:pt x="179" y="1"/>
                    <a:pt x="402" y="1"/>
                  </a:cubicBezTo>
                  <a:cubicBezTo>
                    <a:pt x="625" y="1"/>
                    <a:pt x="814" y="279"/>
                    <a:pt x="814" y="636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2096448" y="3406567"/>
              <a:ext cx="81219" cy="395190"/>
            </a:xfrm>
            <a:custGeom>
              <a:avLst/>
              <a:gdLst/>
              <a:ahLst/>
              <a:cxnLst/>
              <a:rect l="l" t="t" r="r" b="b"/>
              <a:pathLst>
                <a:path w="925" h="4501" extrusionOk="0">
                  <a:moveTo>
                    <a:pt x="671" y="0"/>
                  </a:moveTo>
                  <a:cubicBezTo>
                    <a:pt x="591" y="0"/>
                    <a:pt x="514" y="64"/>
                    <a:pt x="446" y="153"/>
                  </a:cubicBezTo>
                  <a:cubicBezTo>
                    <a:pt x="212" y="454"/>
                    <a:pt x="112" y="855"/>
                    <a:pt x="67" y="1233"/>
                  </a:cubicBezTo>
                  <a:cubicBezTo>
                    <a:pt x="23" y="1579"/>
                    <a:pt x="11" y="1935"/>
                    <a:pt x="0" y="2280"/>
                  </a:cubicBezTo>
                  <a:cubicBezTo>
                    <a:pt x="0" y="2470"/>
                    <a:pt x="0" y="2670"/>
                    <a:pt x="11" y="2860"/>
                  </a:cubicBezTo>
                  <a:cubicBezTo>
                    <a:pt x="11" y="3049"/>
                    <a:pt x="23" y="3238"/>
                    <a:pt x="23" y="3428"/>
                  </a:cubicBezTo>
                  <a:cubicBezTo>
                    <a:pt x="34" y="3717"/>
                    <a:pt x="45" y="4096"/>
                    <a:pt x="223" y="4341"/>
                  </a:cubicBezTo>
                  <a:cubicBezTo>
                    <a:pt x="277" y="4414"/>
                    <a:pt x="376" y="4501"/>
                    <a:pt x="471" y="4501"/>
                  </a:cubicBezTo>
                  <a:cubicBezTo>
                    <a:pt x="493" y="4501"/>
                    <a:pt x="514" y="4496"/>
                    <a:pt x="535" y="4486"/>
                  </a:cubicBezTo>
                  <a:cubicBezTo>
                    <a:pt x="669" y="4419"/>
                    <a:pt x="680" y="4208"/>
                    <a:pt x="680" y="4085"/>
                  </a:cubicBezTo>
                  <a:cubicBezTo>
                    <a:pt x="702" y="3851"/>
                    <a:pt x="680" y="3617"/>
                    <a:pt x="669" y="3383"/>
                  </a:cubicBezTo>
                  <a:cubicBezTo>
                    <a:pt x="669" y="3183"/>
                    <a:pt x="691" y="2960"/>
                    <a:pt x="713" y="2759"/>
                  </a:cubicBezTo>
                  <a:cubicBezTo>
                    <a:pt x="735" y="2570"/>
                    <a:pt x="758" y="2381"/>
                    <a:pt x="780" y="2202"/>
                  </a:cubicBezTo>
                  <a:cubicBezTo>
                    <a:pt x="802" y="2013"/>
                    <a:pt x="758" y="1311"/>
                    <a:pt x="836" y="810"/>
                  </a:cubicBezTo>
                  <a:cubicBezTo>
                    <a:pt x="869" y="565"/>
                    <a:pt x="925" y="209"/>
                    <a:pt x="825" y="86"/>
                  </a:cubicBezTo>
                  <a:cubicBezTo>
                    <a:pt x="773" y="26"/>
                    <a:pt x="721" y="0"/>
                    <a:pt x="67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2103297" y="3441600"/>
              <a:ext cx="66556" cy="324686"/>
            </a:xfrm>
            <a:custGeom>
              <a:avLst/>
              <a:gdLst/>
              <a:ahLst/>
              <a:cxnLst/>
              <a:rect l="l" t="t" r="r" b="b"/>
              <a:pathLst>
                <a:path w="758" h="3698" extrusionOk="0">
                  <a:moveTo>
                    <a:pt x="554" y="0"/>
                  </a:moveTo>
                  <a:cubicBezTo>
                    <a:pt x="487" y="0"/>
                    <a:pt x="423" y="52"/>
                    <a:pt x="368" y="122"/>
                  </a:cubicBezTo>
                  <a:cubicBezTo>
                    <a:pt x="167" y="378"/>
                    <a:pt x="89" y="701"/>
                    <a:pt x="45" y="1013"/>
                  </a:cubicBezTo>
                  <a:cubicBezTo>
                    <a:pt x="22" y="1302"/>
                    <a:pt x="0" y="1592"/>
                    <a:pt x="0" y="1870"/>
                  </a:cubicBezTo>
                  <a:cubicBezTo>
                    <a:pt x="0" y="2026"/>
                    <a:pt x="0" y="2193"/>
                    <a:pt x="0" y="2349"/>
                  </a:cubicBezTo>
                  <a:cubicBezTo>
                    <a:pt x="11" y="2505"/>
                    <a:pt x="11" y="2661"/>
                    <a:pt x="11" y="2817"/>
                  </a:cubicBezTo>
                  <a:cubicBezTo>
                    <a:pt x="22" y="3062"/>
                    <a:pt x="34" y="3363"/>
                    <a:pt x="178" y="3575"/>
                  </a:cubicBezTo>
                  <a:cubicBezTo>
                    <a:pt x="224" y="3629"/>
                    <a:pt x="306" y="3698"/>
                    <a:pt x="389" y="3698"/>
                  </a:cubicBezTo>
                  <a:cubicBezTo>
                    <a:pt x="408" y="3698"/>
                    <a:pt x="427" y="3694"/>
                    <a:pt x="446" y="3686"/>
                  </a:cubicBezTo>
                  <a:cubicBezTo>
                    <a:pt x="546" y="3641"/>
                    <a:pt x="557" y="3463"/>
                    <a:pt x="557" y="3363"/>
                  </a:cubicBezTo>
                  <a:cubicBezTo>
                    <a:pt x="568" y="3162"/>
                    <a:pt x="557" y="2973"/>
                    <a:pt x="546" y="2784"/>
                  </a:cubicBezTo>
                  <a:cubicBezTo>
                    <a:pt x="546" y="2617"/>
                    <a:pt x="568" y="2438"/>
                    <a:pt x="579" y="2271"/>
                  </a:cubicBezTo>
                  <a:cubicBezTo>
                    <a:pt x="602" y="2115"/>
                    <a:pt x="624" y="1959"/>
                    <a:pt x="635" y="1803"/>
                  </a:cubicBezTo>
                  <a:cubicBezTo>
                    <a:pt x="657" y="1659"/>
                    <a:pt x="624" y="1079"/>
                    <a:pt x="680" y="667"/>
                  </a:cubicBezTo>
                  <a:cubicBezTo>
                    <a:pt x="713" y="467"/>
                    <a:pt x="758" y="166"/>
                    <a:pt x="680" y="66"/>
                  </a:cubicBezTo>
                  <a:cubicBezTo>
                    <a:pt x="638" y="19"/>
                    <a:pt x="595" y="0"/>
                    <a:pt x="554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2083716" y="3508944"/>
              <a:ext cx="101766" cy="167348"/>
            </a:xfrm>
            <a:custGeom>
              <a:avLst/>
              <a:gdLst/>
              <a:ahLst/>
              <a:cxnLst/>
              <a:rect l="l" t="t" r="r" b="b"/>
              <a:pathLst>
                <a:path w="1159" h="1906" extrusionOk="0">
                  <a:moveTo>
                    <a:pt x="1159" y="959"/>
                  </a:moveTo>
                  <a:cubicBezTo>
                    <a:pt x="1159" y="1482"/>
                    <a:pt x="903" y="1905"/>
                    <a:pt x="580" y="1905"/>
                  </a:cubicBezTo>
                  <a:cubicBezTo>
                    <a:pt x="257" y="1905"/>
                    <a:pt x="0" y="1482"/>
                    <a:pt x="0" y="959"/>
                  </a:cubicBezTo>
                  <a:cubicBezTo>
                    <a:pt x="0" y="424"/>
                    <a:pt x="257" y="1"/>
                    <a:pt x="580" y="1"/>
                  </a:cubicBezTo>
                  <a:cubicBezTo>
                    <a:pt x="903" y="1"/>
                    <a:pt x="1159" y="424"/>
                    <a:pt x="1159" y="95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2119892" y="3539236"/>
              <a:ext cx="65590" cy="107731"/>
            </a:xfrm>
            <a:custGeom>
              <a:avLst/>
              <a:gdLst/>
              <a:ahLst/>
              <a:cxnLst/>
              <a:rect l="l" t="t" r="r" b="b"/>
              <a:pathLst>
                <a:path w="747" h="1227" extrusionOk="0">
                  <a:moveTo>
                    <a:pt x="747" y="614"/>
                  </a:moveTo>
                  <a:cubicBezTo>
                    <a:pt x="747" y="948"/>
                    <a:pt x="580" y="1226"/>
                    <a:pt x="379" y="1226"/>
                  </a:cubicBezTo>
                  <a:cubicBezTo>
                    <a:pt x="168" y="1226"/>
                    <a:pt x="1" y="948"/>
                    <a:pt x="1" y="614"/>
                  </a:cubicBezTo>
                  <a:cubicBezTo>
                    <a:pt x="1" y="268"/>
                    <a:pt x="168" y="1"/>
                    <a:pt x="379" y="1"/>
                  </a:cubicBezTo>
                  <a:cubicBezTo>
                    <a:pt x="580" y="1"/>
                    <a:pt x="747" y="268"/>
                    <a:pt x="747" y="614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1657244" y="4299160"/>
              <a:ext cx="92985" cy="121428"/>
            </a:xfrm>
            <a:custGeom>
              <a:avLst/>
              <a:gdLst/>
              <a:ahLst/>
              <a:cxnLst/>
              <a:rect l="l" t="t" r="r" b="b"/>
              <a:pathLst>
                <a:path w="1059" h="1383" extrusionOk="0">
                  <a:moveTo>
                    <a:pt x="90" y="291"/>
                  </a:moveTo>
                  <a:cubicBezTo>
                    <a:pt x="45" y="357"/>
                    <a:pt x="23" y="469"/>
                    <a:pt x="1" y="580"/>
                  </a:cubicBezTo>
                  <a:cubicBezTo>
                    <a:pt x="34" y="992"/>
                    <a:pt x="45" y="1271"/>
                    <a:pt x="45" y="1271"/>
                  </a:cubicBezTo>
                  <a:cubicBezTo>
                    <a:pt x="45" y="1271"/>
                    <a:pt x="547" y="1382"/>
                    <a:pt x="992" y="1304"/>
                  </a:cubicBezTo>
                  <a:cubicBezTo>
                    <a:pt x="1014" y="1093"/>
                    <a:pt x="1059" y="614"/>
                    <a:pt x="981" y="357"/>
                  </a:cubicBezTo>
                  <a:cubicBezTo>
                    <a:pt x="870" y="34"/>
                    <a:pt x="279" y="1"/>
                    <a:pt x="90" y="29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2050438" y="4276683"/>
              <a:ext cx="75424" cy="114492"/>
            </a:xfrm>
            <a:custGeom>
              <a:avLst/>
              <a:gdLst/>
              <a:ahLst/>
              <a:cxnLst/>
              <a:rect l="l" t="t" r="r" b="b"/>
              <a:pathLst>
                <a:path w="859" h="1304" extrusionOk="0">
                  <a:moveTo>
                    <a:pt x="90" y="324"/>
                  </a:moveTo>
                  <a:cubicBezTo>
                    <a:pt x="1" y="591"/>
                    <a:pt x="56" y="1115"/>
                    <a:pt x="79" y="1304"/>
                  </a:cubicBezTo>
                  <a:cubicBezTo>
                    <a:pt x="223" y="1293"/>
                    <a:pt x="368" y="1271"/>
                    <a:pt x="491" y="1237"/>
                  </a:cubicBezTo>
                  <a:cubicBezTo>
                    <a:pt x="702" y="1181"/>
                    <a:pt x="836" y="1126"/>
                    <a:pt x="836" y="1126"/>
                  </a:cubicBezTo>
                  <a:cubicBezTo>
                    <a:pt x="836" y="936"/>
                    <a:pt x="847" y="580"/>
                    <a:pt x="858" y="134"/>
                  </a:cubicBezTo>
                  <a:cubicBezTo>
                    <a:pt x="613" y="1"/>
                    <a:pt x="179" y="45"/>
                    <a:pt x="90" y="324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1756991" y="4435078"/>
              <a:ext cx="53912" cy="97985"/>
            </a:xfrm>
            <a:custGeom>
              <a:avLst/>
              <a:gdLst/>
              <a:ahLst/>
              <a:cxnLst/>
              <a:rect l="l" t="t" r="r" b="b"/>
              <a:pathLst>
                <a:path w="614" h="1116" extrusionOk="0">
                  <a:moveTo>
                    <a:pt x="267" y="1"/>
                  </a:moveTo>
                  <a:cubicBezTo>
                    <a:pt x="264" y="1"/>
                    <a:pt x="260" y="1"/>
                    <a:pt x="257" y="1"/>
                  </a:cubicBezTo>
                  <a:cubicBezTo>
                    <a:pt x="101" y="12"/>
                    <a:pt x="1" y="280"/>
                    <a:pt x="23" y="580"/>
                  </a:cubicBezTo>
                  <a:cubicBezTo>
                    <a:pt x="56" y="885"/>
                    <a:pt x="195" y="1116"/>
                    <a:pt x="347" y="1116"/>
                  </a:cubicBezTo>
                  <a:cubicBezTo>
                    <a:pt x="350" y="1116"/>
                    <a:pt x="354" y="1115"/>
                    <a:pt x="357" y="1115"/>
                  </a:cubicBezTo>
                  <a:cubicBezTo>
                    <a:pt x="513" y="1093"/>
                    <a:pt x="614" y="837"/>
                    <a:pt x="580" y="525"/>
                  </a:cubicBezTo>
                  <a:cubicBezTo>
                    <a:pt x="558" y="231"/>
                    <a:pt x="409" y="1"/>
                    <a:pt x="26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1768757" y="4456677"/>
              <a:ext cx="29415" cy="53909"/>
            </a:xfrm>
            <a:custGeom>
              <a:avLst/>
              <a:gdLst/>
              <a:ahLst/>
              <a:cxnLst/>
              <a:rect l="l" t="t" r="r" b="b"/>
              <a:pathLst>
                <a:path w="335" h="614" extrusionOk="0">
                  <a:moveTo>
                    <a:pt x="145" y="0"/>
                  </a:moveTo>
                  <a:cubicBezTo>
                    <a:pt x="56" y="11"/>
                    <a:pt x="1" y="156"/>
                    <a:pt x="23" y="323"/>
                  </a:cubicBezTo>
                  <a:cubicBezTo>
                    <a:pt x="34" y="484"/>
                    <a:pt x="106" y="614"/>
                    <a:pt x="191" y="614"/>
                  </a:cubicBezTo>
                  <a:cubicBezTo>
                    <a:pt x="194" y="614"/>
                    <a:pt x="198" y="613"/>
                    <a:pt x="201" y="613"/>
                  </a:cubicBezTo>
                  <a:cubicBezTo>
                    <a:pt x="279" y="602"/>
                    <a:pt x="335" y="468"/>
                    <a:pt x="324" y="290"/>
                  </a:cubicBezTo>
                  <a:cubicBezTo>
                    <a:pt x="313" y="123"/>
                    <a:pt x="223" y="0"/>
                    <a:pt x="145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1984935" y="4419449"/>
              <a:ext cx="65590" cy="98951"/>
            </a:xfrm>
            <a:custGeom>
              <a:avLst/>
              <a:gdLst/>
              <a:ahLst/>
              <a:cxnLst/>
              <a:rect l="l" t="t" r="r" b="b"/>
              <a:pathLst>
                <a:path w="747" h="1127" extrusionOk="0">
                  <a:moveTo>
                    <a:pt x="346" y="1"/>
                  </a:moveTo>
                  <a:cubicBezTo>
                    <a:pt x="145" y="12"/>
                    <a:pt x="0" y="268"/>
                    <a:pt x="12" y="580"/>
                  </a:cubicBezTo>
                  <a:cubicBezTo>
                    <a:pt x="22" y="885"/>
                    <a:pt x="193" y="1126"/>
                    <a:pt x="388" y="1126"/>
                  </a:cubicBezTo>
                  <a:cubicBezTo>
                    <a:pt x="393" y="1126"/>
                    <a:pt x="397" y="1126"/>
                    <a:pt x="401" y="1126"/>
                  </a:cubicBezTo>
                  <a:cubicBezTo>
                    <a:pt x="602" y="1115"/>
                    <a:pt x="747" y="859"/>
                    <a:pt x="736" y="547"/>
                  </a:cubicBezTo>
                  <a:cubicBezTo>
                    <a:pt x="724" y="235"/>
                    <a:pt x="546" y="1"/>
                    <a:pt x="34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1999598" y="4442014"/>
              <a:ext cx="36263" cy="53909"/>
            </a:xfrm>
            <a:custGeom>
              <a:avLst/>
              <a:gdLst/>
              <a:ahLst/>
              <a:cxnLst/>
              <a:rect l="l" t="t" r="r" b="b"/>
              <a:pathLst>
                <a:path w="413" h="614" extrusionOk="0">
                  <a:moveTo>
                    <a:pt x="190" y="0"/>
                  </a:moveTo>
                  <a:cubicBezTo>
                    <a:pt x="78" y="0"/>
                    <a:pt x="0" y="145"/>
                    <a:pt x="12" y="312"/>
                  </a:cubicBezTo>
                  <a:cubicBezTo>
                    <a:pt x="12" y="483"/>
                    <a:pt x="104" y="613"/>
                    <a:pt x="210" y="613"/>
                  </a:cubicBezTo>
                  <a:cubicBezTo>
                    <a:pt x="215" y="613"/>
                    <a:pt x="219" y="613"/>
                    <a:pt x="223" y="613"/>
                  </a:cubicBezTo>
                  <a:cubicBezTo>
                    <a:pt x="335" y="613"/>
                    <a:pt x="413" y="468"/>
                    <a:pt x="401" y="301"/>
                  </a:cubicBezTo>
                  <a:cubicBezTo>
                    <a:pt x="401" y="123"/>
                    <a:pt x="301" y="0"/>
                    <a:pt x="190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1964388" y="2745068"/>
              <a:ext cx="84205" cy="118443"/>
            </a:xfrm>
            <a:custGeom>
              <a:avLst/>
              <a:gdLst/>
              <a:ahLst/>
              <a:cxnLst/>
              <a:rect l="l" t="t" r="r" b="b"/>
              <a:pathLst>
                <a:path w="959" h="1349" extrusionOk="0">
                  <a:moveTo>
                    <a:pt x="268" y="135"/>
                  </a:moveTo>
                  <a:cubicBezTo>
                    <a:pt x="268" y="135"/>
                    <a:pt x="0" y="458"/>
                    <a:pt x="56" y="1104"/>
                  </a:cubicBezTo>
                  <a:cubicBezTo>
                    <a:pt x="56" y="1104"/>
                    <a:pt x="246" y="1349"/>
                    <a:pt x="624" y="1249"/>
                  </a:cubicBezTo>
                  <a:cubicBezTo>
                    <a:pt x="624" y="1249"/>
                    <a:pt x="702" y="502"/>
                    <a:pt x="958" y="190"/>
                  </a:cubicBezTo>
                  <a:cubicBezTo>
                    <a:pt x="958" y="190"/>
                    <a:pt x="580" y="1"/>
                    <a:pt x="268" y="135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2423085" y="2729440"/>
              <a:ext cx="98868" cy="80337"/>
            </a:xfrm>
            <a:custGeom>
              <a:avLst/>
              <a:gdLst/>
              <a:ahLst/>
              <a:cxnLst/>
              <a:rect l="l" t="t" r="r" b="b"/>
              <a:pathLst>
                <a:path w="1126" h="915" extrusionOk="0">
                  <a:moveTo>
                    <a:pt x="636" y="1"/>
                  </a:moveTo>
                  <a:cubicBezTo>
                    <a:pt x="636" y="1"/>
                    <a:pt x="268" y="123"/>
                    <a:pt x="1" y="725"/>
                  </a:cubicBezTo>
                  <a:cubicBezTo>
                    <a:pt x="1" y="725"/>
                    <a:pt x="123" y="825"/>
                    <a:pt x="446" y="914"/>
                  </a:cubicBezTo>
                  <a:cubicBezTo>
                    <a:pt x="446" y="914"/>
                    <a:pt x="769" y="379"/>
                    <a:pt x="1126" y="212"/>
                  </a:cubicBezTo>
                  <a:cubicBezTo>
                    <a:pt x="1126" y="212"/>
                    <a:pt x="892" y="1"/>
                    <a:pt x="636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" name="Google Shape;516;p37"/>
          <p:cNvGrpSpPr/>
          <p:nvPr/>
        </p:nvGrpSpPr>
        <p:grpSpPr>
          <a:xfrm>
            <a:off x="2870548" y="3371268"/>
            <a:ext cx="1070935" cy="1251590"/>
            <a:chOff x="3119575" y="3536675"/>
            <a:chExt cx="947898" cy="1107797"/>
          </a:xfrm>
        </p:grpSpPr>
        <p:sp>
          <p:nvSpPr>
            <p:cNvPr id="517" name="Google Shape;517;p37"/>
            <p:cNvSpPr/>
            <p:nvPr/>
          </p:nvSpPr>
          <p:spPr>
            <a:xfrm>
              <a:off x="3654655" y="4242459"/>
              <a:ext cx="218504" cy="269513"/>
            </a:xfrm>
            <a:custGeom>
              <a:avLst/>
              <a:gdLst/>
              <a:ahLst/>
              <a:cxnLst/>
              <a:rect l="l" t="t" r="r" b="b"/>
              <a:pathLst>
                <a:path w="3821" h="4713" extrusionOk="0">
                  <a:moveTo>
                    <a:pt x="223" y="368"/>
                  </a:moveTo>
                  <a:cubicBezTo>
                    <a:pt x="223" y="368"/>
                    <a:pt x="1593" y="2518"/>
                    <a:pt x="1626" y="2818"/>
                  </a:cubicBezTo>
                  <a:cubicBezTo>
                    <a:pt x="1660" y="3119"/>
                    <a:pt x="646" y="4233"/>
                    <a:pt x="713" y="4378"/>
                  </a:cubicBezTo>
                  <a:cubicBezTo>
                    <a:pt x="780" y="4523"/>
                    <a:pt x="1548" y="4712"/>
                    <a:pt x="1838" y="4701"/>
                  </a:cubicBezTo>
                  <a:cubicBezTo>
                    <a:pt x="2128" y="4690"/>
                    <a:pt x="2974" y="4590"/>
                    <a:pt x="3108" y="4445"/>
                  </a:cubicBezTo>
                  <a:cubicBezTo>
                    <a:pt x="3242" y="4300"/>
                    <a:pt x="3821" y="3086"/>
                    <a:pt x="3709" y="2863"/>
                  </a:cubicBezTo>
                  <a:cubicBezTo>
                    <a:pt x="3598" y="2640"/>
                    <a:pt x="2852" y="947"/>
                    <a:pt x="2618" y="713"/>
                  </a:cubicBezTo>
                  <a:cubicBezTo>
                    <a:pt x="2384" y="479"/>
                    <a:pt x="0" y="0"/>
                    <a:pt x="223" y="36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3664090" y="4255955"/>
              <a:ext cx="142219" cy="255388"/>
            </a:xfrm>
            <a:custGeom>
              <a:avLst/>
              <a:gdLst/>
              <a:ahLst/>
              <a:cxnLst/>
              <a:rect l="l" t="t" r="r" b="b"/>
              <a:pathLst>
                <a:path w="2487" h="4466" extrusionOk="0">
                  <a:moveTo>
                    <a:pt x="323" y="0"/>
                  </a:moveTo>
                  <a:cubicBezTo>
                    <a:pt x="116" y="0"/>
                    <a:pt x="1" y="38"/>
                    <a:pt x="58" y="132"/>
                  </a:cubicBezTo>
                  <a:cubicBezTo>
                    <a:pt x="58" y="132"/>
                    <a:pt x="1428" y="2282"/>
                    <a:pt x="1461" y="2582"/>
                  </a:cubicBezTo>
                  <a:cubicBezTo>
                    <a:pt x="1495" y="2883"/>
                    <a:pt x="481" y="3997"/>
                    <a:pt x="548" y="4142"/>
                  </a:cubicBezTo>
                  <a:cubicBezTo>
                    <a:pt x="613" y="4283"/>
                    <a:pt x="1341" y="4465"/>
                    <a:pt x="1647" y="4465"/>
                  </a:cubicBezTo>
                  <a:cubicBezTo>
                    <a:pt x="1656" y="4465"/>
                    <a:pt x="1665" y="4465"/>
                    <a:pt x="1673" y="4465"/>
                  </a:cubicBezTo>
                  <a:cubicBezTo>
                    <a:pt x="1762" y="4465"/>
                    <a:pt x="2486" y="3028"/>
                    <a:pt x="2453" y="2649"/>
                  </a:cubicBezTo>
                  <a:cubicBezTo>
                    <a:pt x="2386" y="2003"/>
                    <a:pt x="2029" y="1257"/>
                    <a:pt x="1606" y="600"/>
                  </a:cubicBezTo>
                  <a:cubicBezTo>
                    <a:pt x="1495" y="444"/>
                    <a:pt x="1383" y="288"/>
                    <a:pt x="1272" y="121"/>
                  </a:cubicBezTo>
                  <a:cubicBezTo>
                    <a:pt x="916" y="50"/>
                    <a:pt x="560" y="0"/>
                    <a:pt x="32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3653969" y="4481952"/>
              <a:ext cx="203293" cy="95613"/>
            </a:xfrm>
            <a:custGeom>
              <a:avLst/>
              <a:gdLst/>
              <a:ahLst/>
              <a:cxnLst/>
              <a:rect l="l" t="t" r="r" b="b"/>
              <a:pathLst>
                <a:path w="3555" h="1672" extrusionOk="0">
                  <a:moveTo>
                    <a:pt x="3176" y="212"/>
                  </a:moveTo>
                  <a:cubicBezTo>
                    <a:pt x="3176" y="212"/>
                    <a:pt x="2006" y="502"/>
                    <a:pt x="1761" y="424"/>
                  </a:cubicBezTo>
                  <a:cubicBezTo>
                    <a:pt x="1516" y="346"/>
                    <a:pt x="814" y="1"/>
                    <a:pt x="814" y="1"/>
                  </a:cubicBezTo>
                  <a:cubicBezTo>
                    <a:pt x="814" y="1"/>
                    <a:pt x="246" y="212"/>
                    <a:pt x="123" y="669"/>
                  </a:cubicBezTo>
                  <a:cubicBezTo>
                    <a:pt x="1" y="1126"/>
                    <a:pt x="380" y="1627"/>
                    <a:pt x="1650" y="1649"/>
                  </a:cubicBezTo>
                  <a:cubicBezTo>
                    <a:pt x="2919" y="1671"/>
                    <a:pt x="3554" y="1204"/>
                    <a:pt x="3176" y="21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3250757" y="4097837"/>
              <a:ext cx="249784" cy="401382"/>
            </a:xfrm>
            <a:custGeom>
              <a:avLst/>
              <a:gdLst/>
              <a:ahLst/>
              <a:cxnLst/>
              <a:rect l="l" t="t" r="r" b="b"/>
              <a:pathLst>
                <a:path w="4368" h="7019" extrusionOk="0">
                  <a:moveTo>
                    <a:pt x="2841" y="6729"/>
                  </a:moveTo>
                  <a:cubicBezTo>
                    <a:pt x="2841" y="6729"/>
                    <a:pt x="2708" y="5147"/>
                    <a:pt x="2841" y="4824"/>
                  </a:cubicBezTo>
                  <a:cubicBezTo>
                    <a:pt x="2964" y="4490"/>
                    <a:pt x="4289" y="3075"/>
                    <a:pt x="4323" y="2518"/>
                  </a:cubicBezTo>
                  <a:cubicBezTo>
                    <a:pt x="4367" y="1950"/>
                    <a:pt x="4289" y="346"/>
                    <a:pt x="2830" y="179"/>
                  </a:cubicBezTo>
                  <a:cubicBezTo>
                    <a:pt x="1371" y="1"/>
                    <a:pt x="948" y="1182"/>
                    <a:pt x="992" y="1883"/>
                  </a:cubicBezTo>
                  <a:cubicBezTo>
                    <a:pt x="1048" y="2596"/>
                    <a:pt x="1393" y="3565"/>
                    <a:pt x="1338" y="3977"/>
                  </a:cubicBezTo>
                  <a:cubicBezTo>
                    <a:pt x="1282" y="4401"/>
                    <a:pt x="112" y="6294"/>
                    <a:pt x="1" y="6473"/>
                  </a:cubicBezTo>
                  <a:cubicBezTo>
                    <a:pt x="1" y="6473"/>
                    <a:pt x="558" y="7018"/>
                    <a:pt x="1282" y="7007"/>
                  </a:cubicBezTo>
                  <a:cubicBezTo>
                    <a:pt x="1772" y="7007"/>
                    <a:pt x="2251" y="6929"/>
                    <a:pt x="2841" y="672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3250757" y="4110589"/>
              <a:ext cx="179732" cy="400695"/>
            </a:xfrm>
            <a:custGeom>
              <a:avLst/>
              <a:gdLst/>
              <a:ahLst/>
              <a:cxnLst/>
              <a:rect l="l" t="t" r="r" b="b"/>
              <a:pathLst>
                <a:path w="3143" h="7007" extrusionOk="0">
                  <a:moveTo>
                    <a:pt x="2084" y="1"/>
                  </a:moveTo>
                  <a:cubicBezTo>
                    <a:pt x="1226" y="223"/>
                    <a:pt x="959" y="1092"/>
                    <a:pt x="992" y="1660"/>
                  </a:cubicBezTo>
                  <a:cubicBezTo>
                    <a:pt x="1048" y="2373"/>
                    <a:pt x="1393" y="3342"/>
                    <a:pt x="1338" y="3754"/>
                  </a:cubicBezTo>
                  <a:cubicBezTo>
                    <a:pt x="1282" y="4178"/>
                    <a:pt x="112" y="6071"/>
                    <a:pt x="1" y="6250"/>
                  </a:cubicBezTo>
                  <a:cubicBezTo>
                    <a:pt x="1" y="6250"/>
                    <a:pt x="892" y="7007"/>
                    <a:pt x="1605" y="7007"/>
                  </a:cubicBezTo>
                  <a:cubicBezTo>
                    <a:pt x="1605" y="7007"/>
                    <a:pt x="1728" y="4857"/>
                    <a:pt x="2095" y="4077"/>
                  </a:cubicBezTo>
                  <a:cubicBezTo>
                    <a:pt x="2362" y="3498"/>
                    <a:pt x="2964" y="3008"/>
                    <a:pt x="3142" y="1950"/>
                  </a:cubicBezTo>
                  <a:cubicBezTo>
                    <a:pt x="3075" y="1671"/>
                    <a:pt x="2340" y="1838"/>
                    <a:pt x="2307" y="1593"/>
                  </a:cubicBezTo>
                  <a:cubicBezTo>
                    <a:pt x="2251" y="1070"/>
                    <a:pt x="2140" y="524"/>
                    <a:pt x="208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3208726" y="4460279"/>
              <a:ext cx="217303" cy="119174"/>
            </a:xfrm>
            <a:custGeom>
              <a:avLst/>
              <a:gdLst/>
              <a:ahLst/>
              <a:cxnLst/>
              <a:rect l="l" t="t" r="r" b="b"/>
              <a:pathLst>
                <a:path w="3800" h="2084" extrusionOk="0">
                  <a:moveTo>
                    <a:pt x="3576" y="313"/>
                  </a:moveTo>
                  <a:cubicBezTo>
                    <a:pt x="3576" y="313"/>
                    <a:pt x="2451" y="669"/>
                    <a:pt x="1917" y="547"/>
                  </a:cubicBezTo>
                  <a:cubicBezTo>
                    <a:pt x="1616" y="480"/>
                    <a:pt x="825" y="1"/>
                    <a:pt x="825" y="1"/>
                  </a:cubicBezTo>
                  <a:cubicBezTo>
                    <a:pt x="825" y="1"/>
                    <a:pt x="101" y="179"/>
                    <a:pt x="23" y="1115"/>
                  </a:cubicBezTo>
                  <a:cubicBezTo>
                    <a:pt x="1" y="1326"/>
                    <a:pt x="101" y="1527"/>
                    <a:pt x="279" y="1638"/>
                  </a:cubicBezTo>
                  <a:cubicBezTo>
                    <a:pt x="580" y="1828"/>
                    <a:pt x="1193" y="2084"/>
                    <a:pt x="2251" y="2017"/>
                  </a:cubicBezTo>
                  <a:cubicBezTo>
                    <a:pt x="3142" y="1961"/>
                    <a:pt x="3510" y="1638"/>
                    <a:pt x="3643" y="1460"/>
                  </a:cubicBezTo>
                  <a:cubicBezTo>
                    <a:pt x="3688" y="1416"/>
                    <a:pt x="3710" y="1349"/>
                    <a:pt x="3721" y="1282"/>
                  </a:cubicBezTo>
                  <a:cubicBezTo>
                    <a:pt x="3755" y="1070"/>
                    <a:pt x="3799" y="524"/>
                    <a:pt x="3576" y="31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3875675" y="3915015"/>
              <a:ext cx="121061" cy="219190"/>
            </a:xfrm>
            <a:custGeom>
              <a:avLst/>
              <a:gdLst/>
              <a:ahLst/>
              <a:cxnLst/>
              <a:rect l="l" t="t" r="r" b="b"/>
              <a:pathLst>
                <a:path w="2117" h="3833" extrusionOk="0">
                  <a:moveTo>
                    <a:pt x="0" y="2362"/>
                  </a:moveTo>
                  <a:cubicBezTo>
                    <a:pt x="0" y="2362"/>
                    <a:pt x="958" y="1048"/>
                    <a:pt x="981" y="647"/>
                  </a:cubicBezTo>
                  <a:cubicBezTo>
                    <a:pt x="992" y="246"/>
                    <a:pt x="1215" y="1"/>
                    <a:pt x="1660" y="769"/>
                  </a:cubicBezTo>
                  <a:cubicBezTo>
                    <a:pt x="2117" y="1538"/>
                    <a:pt x="1693" y="2897"/>
                    <a:pt x="1081" y="3365"/>
                  </a:cubicBezTo>
                  <a:cubicBezTo>
                    <a:pt x="457" y="3833"/>
                    <a:pt x="0" y="2362"/>
                    <a:pt x="0" y="236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3257162" y="3947496"/>
              <a:ext cx="763820" cy="407100"/>
            </a:xfrm>
            <a:custGeom>
              <a:avLst/>
              <a:gdLst/>
              <a:ahLst/>
              <a:cxnLst/>
              <a:rect l="l" t="t" r="r" b="b"/>
              <a:pathLst>
                <a:path w="13357" h="7119" extrusionOk="0">
                  <a:moveTo>
                    <a:pt x="12019" y="2530"/>
                  </a:moveTo>
                  <a:cubicBezTo>
                    <a:pt x="11685" y="2028"/>
                    <a:pt x="11139" y="1716"/>
                    <a:pt x="10527" y="1672"/>
                  </a:cubicBezTo>
                  <a:cubicBezTo>
                    <a:pt x="9301" y="1572"/>
                    <a:pt x="7085" y="1338"/>
                    <a:pt x="5815" y="781"/>
                  </a:cubicBezTo>
                  <a:cubicBezTo>
                    <a:pt x="3988" y="1"/>
                    <a:pt x="3041" y="1215"/>
                    <a:pt x="2685" y="1249"/>
                  </a:cubicBezTo>
                  <a:cubicBezTo>
                    <a:pt x="2328" y="1282"/>
                    <a:pt x="513" y="2329"/>
                    <a:pt x="257" y="4134"/>
                  </a:cubicBezTo>
                  <a:cubicBezTo>
                    <a:pt x="0" y="5938"/>
                    <a:pt x="2150" y="6863"/>
                    <a:pt x="3119" y="6896"/>
                  </a:cubicBezTo>
                  <a:cubicBezTo>
                    <a:pt x="4088" y="6929"/>
                    <a:pt x="6305" y="6072"/>
                    <a:pt x="7118" y="6306"/>
                  </a:cubicBezTo>
                  <a:cubicBezTo>
                    <a:pt x="7942" y="6540"/>
                    <a:pt x="10148" y="7119"/>
                    <a:pt x="11229" y="6161"/>
                  </a:cubicBezTo>
                  <a:cubicBezTo>
                    <a:pt x="12175" y="5314"/>
                    <a:pt x="13356" y="4568"/>
                    <a:pt x="12019" y="253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3273688" y="4211865"/>
              <a:ext cx="700745" cy="142734"/>
            </a:xfrm>
            <a:custGeom>
              <a:avLst/>
              <a:gdLst/>
              <a:ahLst/>
              <a:cxnLst/>
              <a:rect l="l" t="t" r="r" b="b"/>
              <a:pathLst>
                <a:path w="12254" h="2496" extrusionOk="0">
                  <a:moveTo>
                    <a:pt x="11240" y="391"/>
                  </a:moveTo>
                  <a:cubicBezTo>
                    <a:pt x="10338" y="747"/>
                    <a:pt x="9536" y="970"/>
                    <a:pt x="8567" y="758"/>
                  </a:cubicBezTo>
                  <a:cubicBezTo>
                    <a:pt x="7509" y="535"/>
                    <a:pt x="6528" y="313"/>
                    <a:pt x="5459" y="613"/>
                  </a:cubicBezTo>
                  <a:cubicBezTo>
                    <a:pt x="4178" y="970"/>
                    <a:pt x="2240" y="2106"/>
                    <a:pt x="959" y="1137"/>
                  </a:cubicBezTo>
                  <a:cubicBezTo>
                    <a:pt x="602" y="869"/>
                    <a:pt x="279" y="569"/>
                    <a:pt x="1" y="235"/>
                  </a:cubicBezTo>
                  <a:cubicBezTo>
                    <a:pt x="313" y="1560"/>
                    <a:pt x="1995" y="2240"/>
                    <a:pt x="2830" y="2273"/>
                  </a:cubicBezTo>
                  <a:cubicBezTo>
                    <a:pt x="3799" y="2306"/>
                    <a:pt x="6016" y="1449"/>
                    <a:pt x="6829" y="1683"/>
                  </a:cubicBezTo>
                  <a:cubicBezTo>
                    <a:pt x="7653" y="1917"/>
                    <a:pt x="9859" y="2496"/>
                    <a:pt x="10940" y="1538"/>
                  </a:cubicBezTo>
                  <a:cubicBezTo>
                    <a:pt x="11463" y="1070"/>
                    <a:pt x="12053" y="636"/>
                    <a:pt x="12254" y="1"/>
                  </a:cubicBezTo>
                  <a:cubicBezTo>
                    <a:pt x="11909" y="145"/>
                    <a:pt x="11541" y="268"/>
                    <a:pt x="11240" y="39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3267970" y="3963451"/>
              <a:ext cx="425571" cy="265052"/>
            </a:xfrm>
            <a:custGeom>
              <a:avLst/>
              <a:gdLst/>
              <a:ahLst/>
              <a:cxnLst/>
              <a:rect l="l" t="t" r="r" b="b"/>
              <a:pathLst>
                <a:path w="7442" h="4635" extrusionOk="0">
                  <a:moveTo>
                    <a:pt x="1783" y="4634"/>
                  </a:moveTo>
                  <a:cubicBezTo>
                    <a:pt x="3342" y="4590"/>
                    <a:pt x="3677" y="4222"/>
                    <a:pt x="4757" y="2830"/>
                  </a:cubicBezTo>
                  <a:cubicBezTo>
                    <a:pt x="5392" y="2028"/>
                    <a:pt x="6105" y="1861"/>
                    <a:pt x="7041" y="1582"/>
                  </a:cubicBezTo>
                  <a:cubicBezTo>
                    <a:pt x="7442" y="1471"/>
                    <a:pt x="7430" y="1237"/>
                    <a:pt x="7219" y="970"/>
                  </a:cubicBezTo>
                  <a:cubicBezTo>
                    <a:pt x="6784" y="591"/>
                    <a:pt x="6328" y="468"/>
                    <a:pt x="5982" y="401"/>
                  </a:cubicBezTo>
                  <a:cubicBezTo>
                    <a:pt x="3855" y="0"/>
                    <a:pt x="2852" y="936"/>
                    <a:pt x="2496" y="970"/>
                  </a:cubicBezTo>
                  <a:cubicBezTo>
                    <a:pt x="2229" y="1003"/>
                    <a:pt x="1159" y="1582"/>
                    <a:pt x="513" y="2629"/>
                  </a:cubicBezTo>
                  <a:cubicBezTo>
                    <a:pt x="1" y="3476"/>
                    <a:pt x="580" y="4579"/>
                    <a:pt x="1571" y="4634"/>
                  </a:cubicBezTo>
                  <a:cubicBezTo>
                    <a:pt x="1638" y="4634"/>
                    <a:pt x="1705" y="4634"/>
                    <a:pt x="1783" y="463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3401726" y="3913127"/>
              <a:ext cx="138331" cy="126150"/>
            </a:xfrm>
            <a:custGeom>
              <a:avLst/>
              <a:gdLst/>
              <a:ahLst/>
              <a:cxnLst/>
              <a:rect l="l" t="t" r="r" b="b"/>
              <a:pathLst>
                <a:path w="2419" h="2206" extrusionOk="0">
                  <a:moveTo>
                    <a:pt x="1" y="1070"/>
                  </a:moveTo>
                  <a:lnTo>
                    <a:pt x="201" y="1894"/>
                  </a:lnTo>
                  <a:cubicBezTo>
                    <a:pt x="201" y="1894"/>
                    <a:pt x="1003" y="2206"/>
                    <a:pt x="1683" y="1816"/>
                  </a:cubicBezTo>
                  <a:cubicBezTo>
                    <a:pt x="2362" y="1437"/>
                    <a:pt x="2418" y="1215"/>
                    <a:pt x="2418" y="1215"/>
                  </a:cubicBezTo>
                  <a:cubicBezTo>
                    <a:pt x="2418" y="1215"/>
                    <a:pt x="2073" y="802"/>
                    <a:pt x="1895" y="401"/>
                  </a:cubicBezTo>
                  <a:cubicBezTo>
                    <a:pt x="1727" y="0"/>
                    <a:pt x="1" y="1070"/>
                    <a:pt x="1" y="107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3356550" y="3536675"/>
              <a:ext cx="154800" cy="166923"/>
            </a:xfrm>
            <a:custGeom>
              <a:avLst/>
              <a:gdLst/>
              <a:ahLst/>
              <a:cxnLst/>
              <a:rect l="l" t="t" r="r" b="b"/>
              <a:pathLst>
                <a:path w="2707" h="2919" extrusionOk="0">
                  <a:moveTo>
                    <a:pt x="1949" y="0"/>
                  </a:moveTo>
                  <a:cubicBezTo>
                    <a:pt x="2027" y="134"/>
                    <a:pt x="2373" y="680"/>
                    <a:pt x="2562" y="1070"/>
                  </a:cubicBezTo>
                  <a:cubicBezTo>
                    <a:pt x="2696" y="1337"/>
                    <a:pt x="2707" y="1660"/>
                    <a:pt x="2618" y="1938"/>
                  </a:cubicBezTo>
                  <a:cubicBezTo>
                    <a:pt x="2517" y="2217"/>
                    <a:pt x="2261" y="2417"/>
                    <a:pt x="2217" y="2707"/>
                  </a:cubicBezTo>
                  <a:cubicBezTo>
                    <a:pt x="2194" y="2774"/>
                    <a:pt x="2194" y="2852"/>
                    <a:pt x="2161" y="2919"/>
                  </a:cubicBezTo>
                  <a:cubicBezTo>
                    <a:pt x="1571" y="2696"/>
                    <a:pt x="958" y="2507"/>
                    <a:pt x="345" y="2351"/>
                  </a:cubicBezTo>
                  <a:cubicBezTo>
                    <a:pt x="156" y="2061"/>
                    <a:pt x="0" y="1604"/>
                    <a:pt x="100" y="1259"/>
                  </a:cubicBezTo>
                  <a:cubicBezTo>
                    <a:pt x="145" y="1136"/>
                    <a:pt x="223" y="1036"/>
                    <a:pt x="323" y="958"/>
                  </a:cubicBezTo>
                  <a:cubicBezTo>
                    <a:pt x="568" y="747"/>
                    <a:pt x="891" y="635"/>
                    <a:pt x="1181" y="502"/>
                  </a:cubicBezTo>
                  <a:cubicBezTo>
                    <a:pt x="1326" y="435"/>
                    <a:pt x="1470" y="368"/>
                    <a:pt x="1604" y="290"/>
                  </a:cubicBezTo>
                  <a:cubicBezTo>
                    <a:pt x="1649" y="268"/>
                    <a:pt x="1972" y="45"/>
                    <a:pt x="19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3119575" y="3655163"/>
              <a:ext cx="456108" cy="338249"/>
            </a:xfrm>
            <a:custGeom>
              <a:avLst/>
              <a:gdLst/>
              <a:ahLst/>
              <a:cxnLst/>
              <a:rect l="l" t="t" r="r" b="b"/>
              <a:pathLst>
                <a:path w="7976" h="5915" extrusionOk="0">
                  <a:moveTo>
                    <a:pt x="4378" y="223"/>
                  </a:moveTo>
                  <a:cubicBezTo>
                    <a:pt x="4378" y="223"/>
                    <a:pt x="3999" y="345"/>
                    <a:pt x="3799" y="624"/>
                  </a:cubicBezTo>
                  <a:cubicBezTo>
                    <a:pt x="3598" y="902"/>
                    <a:pt x="2841" y="2061"/>
                    <a:pt x="1426" y="1927"/>
                  </a:cubicBezTo>
                  <a:cubicBezTo>
                    <a:pt x="0" y="1794"/>
                    <a:pt x="179" y="2707"/>
                    <a:pt x="223" y="3286"/>
                  </a:cubicBezTo>
                  <a:cubicBezTo>
                    <a:pt x="268" y="3865"/>
                    <a:pt x="580" y="4456"/>
                    <a:pt x="1136" y="4768"/>
                  </a:cubicBezTo>
                  <a:cubicBezTo>
                    <a:pt x="1693" y="5068"/>
                    <a:pt x="3231" y="4912"/>
                    <a:pt x="3275" y="5002"/>
                  </a:cubicBezTo>
                  <a:cubicBezTo>
                    <a:pt x="3320" y="5091"/>
                    <a:pt x="4723" y="5915"/>
                    <a:pt x="5737" y="5692"/>
                  </a:cubicBezTo>
                  <a:cubicBezTo>
                    <a:pt x="6327" y="5559"/>
                    <a:pt x="7174" y="5080"/>
                    <a:pt x="7586" y="4222"/>
                  </a:cubicBezTo>
                  <a:cubicBezTo>
                    <a:pt x="7876" y="3631"/>
                    <a:pt x="7976" y="2807"/>
                    <a:pt x="7419" y="1760"/>
                  </a:cubicBezTo>
                  <a:cubicBezTo>
                    <a:pt x="6494" y="0"/>
                    <a:pt x="4645" y="100"/>
                    <a:pt x="4378" y="22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3145709" y="3886651"/>
              <a:ext cx="116600" cy="52038"/>
            </a:xfrm>
            <a:custGeom>
              <a:avLst/>
              <a:gdLst/>
              <a:ahLst/>
              <a:cxnLst/>
              <a:rect l="l" t="t" r="r" b="b"/>
              <a:pathLst>
                <a:path w="2039" h="910" extrusionOk="0">
                  <a:moveTo>
                    <a:pt x="358" y="0"/>
                  </a:moveTo>
                  <a:cubicBezTo>
                    <a:pt x="217" y="0"/>
                    <a:pt x="94" y="14"/>
                    <a:pt x="0" y="29"/>
                  </a:cubicBezTo>
                  <a:cubicBezTo>
                    <a:pt x="33" y="85"/>
                    <a:pt x="67" y="140"/>
                    <a:pt x="111" y="196"/>
                  </a:cubicBezTo>
                  <a:cubicBezTo>
                    <a:pt x="179" y="188"/>
                    <a:pt x="258" y="182"/>
                    <a:pt x="345" y="182"/>
                  </a:cubicBezTo>
                  <a:cubicBezTo>
                    <a:pt x="744" y="182"/>
                    <a:pt x="1318" y="305"/>
                    <a:pt x="1793" y="909"/>
                  </a:cubicBezTo>
                  <a:lnTo>
                    <a:pt x="2038" y="909"/>
                  </a:lnTo>
                  <a:cubicBezTo>
                    <a:pt x="1515" y="153"/>
                    <a:pt x="832" y="0"/>
                    <a:pt x="35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3131012" y="3739855"/>
              <a:ext cx="410931" cy="242865"/>
            </a:xfrm>
            <a:custGeom>
              <a:avLst/>
              <a:gdLst/>
              <a:ahLst/>
              <a:cxnLst/>
              <a:rect l="l" t="t" r="r" b="b"/>
              <a:pathLst>
                <a:path w="7186" h="4247" extrusionOk="0">
                  <a:moveTo>
                    <a:pt x="7052" y="1"/>
                  </a:moveTo>
                  <a:cubicBezTo>
                    <a:pt x="6807" y="1215"/>
                    <a:pt x="6328" y="2050"/>
                    <a:pt x="5581" y="2585"/>
                  </a:cubicBezTo>
                  <a:cubicBezTo>
                    <a:pt x="5013" y="2997"/>
                    <a:pt x="4323" y="3209"/>
                    <a:pt x="3710" y="3353"/>
                  </a:cubicBezTo>
                  <a:cubicBezTo>
                    <a:pt x="3599" y="3387"/>
                    <a:pt x="3465" y="3409"/>
                    <a:pt x="3343" y="3431"/>
                  </a:cubicBezTo>
                  <a:cubicBezTo>
                    <a:pt x="3231" y="3309"/>
                    <a:pt x="3164" y="3153"/>
                    <a:pt x="3164" y="2986"/>
                  </a:cubicBezTo>
                  <a:cubicBezTo>
                    <a:pt x="3164" y="2941"/>
                    <a:pt x="3164" y="2897"/>
                    <a:pt x="3175" y="2863"/>
                  </a:cubicBezTo>
                  <a:cubicBezTo>
                    <a:pt x="3175" y="2819"/>
                    <a:pt x="3175" y="2774"/>
                    <a:pt x="3175" y="2730"/>
                  </a:cubicBezTo>
                  <a:cubicBezTo>
                    <a:pt x="3187" y="2373"/>
                    <a:pt x="2964" y="1961"/>
                    <a:pt x="2596" y="1928"/>
                  </a:cubicBezTo>
                  <a:cubicBezTo>
                    <a:pt x="2578" y="1925"/>
                    <a:pt x="2559" y="1923"/>
                    <a:pt x="2538" y="1923"/>
                  </a:cubicBezTo>
                  <a:cubicBezTo>
                    <a:pt x="2482" y="1923"/>
                    <a:pt x="2416" y="1934"/>
                    <a:pt x="2351" y="1950"/>
                  </a:cubicBezTo>
                  <a:cubicBezTo>
                    <a:pt x="1946" y="2060"/>
                    <a:pt x="1522" y="2163"/>
                    <a:pt x="1112" y="2163"/>
                  </a:cubicBezTo>
                  <a:cubicBezTo>
                    <a:pt x="981" y="2163"/>
                    <a:pt x="852" y="2152"/>
                    <a:pt x="725" y="2128"/>
                  </a:cubicBezTo>
                  <a:cubicBezTo>
                    <a:pt x="357" y="2050"/>
                    <a:pt x="112" y="1772"/>
                    <a:pt x="1" y="1627"/>
                  </a:cubicBezTo>
                  <a:lnTo>
                    <a:pt x="1" y="1627"/>
                  </a:lnTo>
                  <a:cubicBezTo>
                    <a:pt x="12" y="1694"/>
                    <a:pt x="12" y="1749"/>
                    <a:pt x="23" y="1805"/>
                  </a:cubicBezTo>
                  <a:cubicBezTo>
                    <a:pt x="23" y="1861"/>
                    <a:pt x="34" y="1905"/>
                    <a:pt x="34" y="1950"/>
                  </a:cubicBezTo>
                  <a:cubicBezTo>
                    <a:pt x="190" y="2106"/>
                    <a:pt x="413" y="2262"/>
                    <a:pt x="691" y="2318"/>
                  </a:cubicBezTo>
                  <a:cubicBezTo>
                    <a:pt x="825" y="2342"/>
                    <a:pt x="961" y="2352"/>
                    <a:pt x="1098" y="2352"/>
                  </a:cubicBezTo>
                  <a:cubicBezTo>
                    <a:pt x="1531" y="2352"/>
                    <a:pt x="1975" y="2247"/>
                    <a:pt x="2407" y="2128"/>
                  </a:cubicBezTo>
                  <a:cubicBezTo>
                    <a:pt x="2474" y="2106"/>
                    <a:pt x="2529" y="2106"/>
                    <a:pt x="2574" y="2106"/>
                  </a:cubicBezTo>
                  <a:cubicBezTo>
                    <a:pt x="2852" y="2139"/>
                    <a:pt x="2997" y="2496"/>
                    <a:pt x="2997" y="2730"/>
                  </a:cubicBezTo>
                  <a:cubicBezTo>
                    <a:pt x="2997" y="2763"/>
                    <a:pt x="2986" y="2808"/>
                    <a:pt x="2986" y="2841"/>
                  </a:cubicBezTo>
                  <a:cubicBezTo>
                    <a:pt x="2986" y="2886"/>
                    <a:pt x="2975" y="2930"/>
                    <a:pt x="2975" y="2975"/>
                  </a:cubicBezTo>
                  <a:cubicBezTo>
                    <a:pt x="2975" y="3164"/>
                    <a:pt x="3042" y="3331"/>
                    <a:pt x="3142" y="3476"/>
                  </a:cubicBezTo>
                  <a:cubicBezTo>
                    <a:pt x="3097" y="3476"/>
                    <a:pt x="3053" y="3487"/>
                    <a:pt x="2997" y="3498"/>
                  </a:cubicBezTo>
                  <a:cubicBezTo>
                    <a:pt x="3042" y="3498"/>
                    <a:pt x="3075" y="3509"/>
                    <a:pt x="3075" y="3521"/>
                  </a:cubicBezTo>
                  <a:cubicBezTo>
                    <a:pt x="3086" y="3532"/>
                    <a:pt x="3153" y="3576"/>
                    <a:pt x="3253" y="3643"/>
                  </a:cubicBezTo>
                  <a:lnTo>
                    <a:pt x="3287" y="3643"/>
                  </a:lnTo>
                  <a:cubicBezTo>
                    <a:pt x="3309" y="3665"/>
                    <a:pt x="3343" y="3688"/>
                    <a:pt x="3376" y="3710"/>
                  </a:cubicBezTo>
                  <a:cubicBezTo>
                    <a:pt x="3779" y="3935"/>
                    <a:pt x="4514" y="4247"/>
                    <a:pt x="5175" y="4247"/>
                  </a:cubicBezTo>
                  <a:cubicBezTo>
                    <a:pt x="5299" y="4247"/>
                    <a:pt x="5421" y="4236"/>
                    <a:pt x="5537" y="4211"/>
                  </a:cubicBezTo>
                  <a:cubicBezTo>
                    <a:pt x="5559" y="4200"/>
                    <a:pt x="5593" y="4189"/>
                    <a:pt x="5626" y="4178"/>
                  </a:cubicBezTo>
                  <a:lnTo>
                    <a:pt x="5626" y="4178"/>
                  </a:lnTo>
                  <a:cubicBezTo>
                    <a:pt x="5567" y="4181"/>
                    <a:pt x="5507" y="4183"/>
                    <a:pt x="5446" y="4183"/>
                  </a:cubicBezTo>
                  <a:cubicBezTo>
                    <a:pt x="5089" y="4183"/>
                    <a:pt x="4722" y="4127"/>
                    <a:pt x="4378" y="4022"/>
                  </a:cubicBezTo>
                  <a:cubicBezTo>
                    <a:pt x="4122" y="3933"/>
                    <a:pt x="3766" y="3799"/>
                    <a:pt x="3510" y="3587"/>
                  </a:cubicBezTo>
                  <a:cubicBezTo>
                    <a:pt x="3588" y="3576"/>
                    <a:pt x="3677" y="3554"/>
                    <a:pt x="3755" y="3532"/>
                  </a:cubicBezTo>
                  <a:cubicBezTo>
                    <a:pt x="4378" y="3387"/>
                    <a:pt x="5091" y="3164"/>
                    <a:pt x="5693" y="2741"/>
                  </a:cubicBezTo>
                  <a:cubicBezTo>
                    <a:pt x="6439" y="2195"/>
                    <a:pt x="6918" y="1382"/>
                    <a:pt x="7185" y="235"/>
                  </a:cubicBezTo>
                  <a:cubicBezTo>
                    <a:pt x="7141" y="145"/>
                    <a:pt x="7096" y="67"/>
                    <a:pt x="70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3487103" y="3587627"/>
              <a:ext cx="163778" cy="194315"/>
            </a:xfrm>
            <a:custGeom>
              <a:avLst/>
              <a:gdLst/>
              <a:ahLst/>
              <a:cxnLst/>
              <a:rect l="l" t="t" r="r" b="b"/>
              <a:pathLst>
                <a:path w="2864" h="3398" extrusionOk="0">
                  <a:moveTo>
                    <a:pt x="491" y="3309"/>
                  </a:moveTo>
                  <a:cubicBezTo>
                    <a:pt x="613" y="3398"/>
                    <a:pt x="914" y="3376"/>
                    <a:pt x="1059" y="3320"/>
                  </a:cubicBezTo>
                  <a:cubicBezTo>
                    <a:pt x="1482" y="3186"/>
                    <a:pt x="1916" y="3030"/>
                    <a:pt x="2251" y="2752"/>
                  </a:cubicBezTo>
                  <a:cubicBezTo>
                    <a:pt x="2340" y="2674"/>
                    <a:pt x="2429" y="2596"/>
                    <a:pt x="2507" y="2507"/>
                  </a:cubicBezTo>
                  <a:cubicBezTo>
                    <a:pt x="2752" y="2239"/>
                    <a:pt x="2863" y="1983"/>
                    <a:pt x="2841" y="1549"/>
                  </a:cubicBezTo>
                  <a:cubicBezTo>
                    <a:pt x="2819" y="1025"/>
                    <a:pt x="2585" y="569"/>
                    <a:pt x="2150" y="0"/>
                  </a:cubicBezTo>
                  <a:cubicBezTo>
                    <a:pt x="1861" y="323"/>
                    <a:pt x="1593" y="491"/>
                    <a:pt x="1237" y="736"/>
                  </a:cubicBezTo>
                  <a:cubicBezTo>
                    <a:pt x="881" y="970"/>
                    <a:pt x="290" y="1215"/>
                    <a:pt x="156" y="1627"/>
                  </a:cubicBezTo>
                  <a:cubicBezTo>
                    <a:pt x="1" y="2083"/>
                    <a:pt x="101" y="2373"/>
                    <a:pt x="212" y="2830"/>
                  </a:cubicBezTo>
                  <a:cubicBezTo>
                    <a:pt x="246" y="2952"/>
                    <a:pt x="390" y="3242"/>
                    <a:pt x="491" y="330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3244410" y="3676150"/>
              <a:ext cx="228111" cy="154228"/>
            </a:xfrm>
            <a:custGeom>
              <a:avLst/>
              <a:gdLst/>
              <a:ahLst/>
              <a:cxnLst/>
              <a:rect l="l" t="t" r="r" b="b"/>
              <a:pathLst>
                <a:path w="3989" h="2697" extrusionOk="0">
                  <a:moveTo>
                    <a:pt x="3955" y="1059"/>
                  </a:moveTo>
                  <a:cubicBezTo>
                    <a:pt x="3922" y="914"/>
                    <a:pt x="3610" y="524"/>
                    <a:pt x="2908" y="212"/>
                  </a:cubicBezTo>
                  <a:cubicBezTo>
                    <a:pt x="2485" y="23"/>
                    <a:pt x="2117" y="1"/>
                    <a:pt x="1894" y="1"/>
                  </a:cubicBezTo>
                  <a:cubicBezTo>
                    <a:pt x="1794" y="68"/>
                    <a:pt x="1694" y="146"/>
                    <a:pt x="1616" y="257"/>
                  </a:cubicBezTo>
                  <a:cubicBezTo>
                    <a:pt x="1460" y="480"/>
                    <a:pt x="936" y="1271"/>
                    <a:pt x="1" y="1505"/>
                  </a:cubicBezTo>
                  <a:cubicBezTo>
                    <a:pt x="1460" y="1906"/>
                    <a:pt x="1226" y="2351"/>
                    <a:pt x="2362" y="2496"/>
                  </a:cubicBezTo>
                  <a:cubicBezTo>
                    <a:pt x="3922" y="2696"/>
                    <a:pt x="3988" y="1215"/>
                    <a:pt x="3955" y="105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3120204" y="3749405"/>
              <a:ext cx="114713" cy="91782"/>
            </a:xfrm>
            <a:custGeom>
              <a:avLst/>
              <a:gdLst/>
              <a:ahLst/>
              <a:cxnLst/>
              <a:rect l="l" t="t" r="r" b="b"/>
              <a:pathLst>
                <a:path w="2006" h="1605" extrusionOk="0">
                  <a:moveTo>
                    <a:pt x="1816" y="224"/>
                  </a:moveTo>
                  <a:cubicBezTo>
                    <a:pt x="1794" y="212"/>
                    <a:pt x="1772" y="201"/>
                    <a:pt x="1738" y="190"/>
                  </a:cubicBezTo>
                  <a:cubicBezTo>
                    <a:pt x="1604" y="112"/>
                    <a:pt x="1404" y="1"/>
                    <a:pt x="1248" y="12"/>
                  </a:cubicBezTo>
                  <a:cubicBezTo>
                    <a:pt x="1148" y="23"/>
                    <a:pt x="1048" y="56"/>
                    <a:pt x="947" y="79"/>
                  </a:cubicBezTo>
                  <a:cubicBezTo>
                    <a:pt x="713" y="146"/>
                    <a:pt x="468" y="235"/>
                    <a:pt x="246" y="335"/>
                  </a:cubicBezTo>
                  <a:cubicBezTo>
                    <a:pt x="23" y="446"/>
                    <a:pt x="0" y="1181"/>
                    <a:pt x="145" y="1293"/>
                  </a:cubicBezTo>
                  <a:cubicBezTo>
                    <a:pt x="279" y="1404"/>
                    <a:pt x="869" y="1605"/>
                    <a:pt x="1003" y="1549"/>
                  </a:cubicBezTo>
                  <a:cubicBezTo>
                    <a:pt x="1137" y="1504"/>
                    <a:pt x="1259" y="1371"/>
                    <a:pt x="1359" y="1282"/>
                  </a:cubicBezTo>
                  <a:cubicBezTo>
                    <a:pt x="1538" y="1126"/>
                    <a:pt x="1705" y="959"/>
                    <a:pt x="1838" y="769"/>
                  </a:cubicBezTo>
                  <a:cubicBezTo>
                    <a:pt x="1916" y="658"/>
                    <a:pt x="2005" y="513"/>
                    <a:pt x="1961" y="379"/>
                  </a:cubicBezTo>
                  <a:cubicBezTo>
                    <a:pt x="1939" y="301"/>
                    <a:pt x="1883" y="257"/>
                    <a:pt x="1816" y="22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3777545" y="4082568"/>
              <a:ext cx="286097" cy="445300"/>
            </a:xfrm>
            <a:custGeom>
              <a:avLst/>
              <a:gdLst/>
              <a:ahLst/>
              <a:cxnLst/>
              <a:rect l="l" t="t" r="r" b="b"/>
              <a:pathLst>
                <a:path w="5003" h="7787" extrusionOk="0">
                  <a:moveTo>
                    <a:pt x="4891" y="5158"/>
                  </a:moveTo>
                  <a:cubicBezTo>
                    <a:pt x="4891" y="5158"/>
                    <a:pt x="4134" y="3665"/>
                    <a:pt x="3955" y="3175"/>
                  </a:cubicBezTo>
                  <a:cubicBezTo>
                    <a:pt x="3766" y="2696"/>
                    <a:pt x="4033" y="1783"/>
                    <a:pt x="2953" y="892"/>
                  </a:cubicBezTo>
                  <a:cubicBezTo>
                    <a:pt x="1883" y="0"/>
                    <a:pt x="870" y="791"/>
                    <a:pt x="435" y="1437"/>
                  </a:cubicBezTo>
                  <a:cubicBezTo>
                    <a:pt x="1" y="2095"/>
                    <a:pt x="1" y="3476"/>
                    <a:pt x="1093" y="3888"/>
                  </a:cubicBezTo>
                  <a:cubicBezTo>
                    <a:pt x="2184" y="4300"/>
                    <a:pt x="2140" y="4222"/>
                    <a:pt x="2318" y="4378"/>
                  </a:cubicBezTo>
                  <a:cubicBezTo>
                    <a:pt x="2496" y="4534"/>
                    <a:pt x="2908" y="5091"/>
                    <a:pt x="2719" y="5659"/>
                  </a:cubicBezTo>
                  <a:cubicBezTo>
                    <a:pt x="2530" y="6227"/>
                    <a:pt x="2229" y="6862"/>
                    <a:pt x="2017" y="7196"/>
                  </a:cubicBezTo>
                  <a:cubicBezTo>
                    <a:pt x="2017" y="7196"/>
                    <a:pt x="2452" y="7787"/>
                    <a:pt x="3198" y="7742"/>
                  </a:cubicBezTo>
                  <a:cubicBezTo>
                    <a:pt x="3955" y="7697"/>
                    <a:pt x="4390" y="7363"/>
                    <a:pt x="4657" y="7430"/>
                  </a:cubicBezTo>
                  <a:cubicBezTo>
                    <a:pt x="4657" y="7430"/>
                    <a:pt x="4702" y="6283"/>
                    <a:pt x="4735" y="6027"/>
                  </a:cubicBezTo>
                  <a:cubicBezTo>
                    <a:pt x="4791" y="5559"/>
                    <a:pt x="5002" y="5336"/>
                    <a:pt x="4891" y="515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3778231" y="4178754"/>
              <a:ext cx="212156" cy="346713"/>
            </a:xfrm>
            <a:custGeom>
              <a:avLst/>
              <a:gdLst/>
              <a:ahLst/>
              <a:cxnLst/>
              <a:rect l="l" t="t" r="r" b="b"/>
              <a:pathLst>
                <a:path w="3710" h="6063" extrusionOk="0">
                  <a:moveTo>
                    <a:pt x="301" y="0"/>
                  </a:moveTo>
                  <a:cubicBezTo>
                    <a:pt x="0" y="702"/>
                    <a:pt x="100" y="1838"/>
                    <a:pt x="1081" y="2206"/>
                  </a:cubicBezTo>
                  <a:cubicBezTo>
                    <a:pt x="2172" y="2618"/>
                    <a:pt x="2128" y="2540"/>
                    <a:pt x="2306" y="2696"/>
                  </a:cubicBezTo>
                  <a:cubicBezTo>
                    <a:pt x="2484" y="2852"/>
                    <a:pt x="2896" y="3409"/>
                    <a:pt x="2707" y="3977"/>
                  </a:cubicBezTo>
                  <a:cubicBezTo>
                    <a:pt x="2518" y="4545"/>
                    <a:pt x="2217" y="5180"/>
                    <a:pt x="2005" y="5514"/>
                  </a:cubicBezTo>
                  <a:cubicBezTo>
                    <a:pt x="2005" y="5514"/>
                    <a:pt x="2409" y="6062"/>
                    <a:pt x="3106" y="6062"/>
                  </a:cubicBezTo>
                  <a:cubicBezTo>
                    <a:pt x="3132" y="6062"/>
                    <a:pt x="3159" y="6062"/>
                    <a:pt x="3186" y="6060"/>
                  </a:cubicBezTo>
                  <a:cubicBezTo>
                    <a:pt x="3208" y="6060"/>
                    <a:pt x="3219" y="6049"/>
                    <a:pt x="3242" y="6049"/>
                  </a:cubicBezTo>
                  <a:cubicBezTo>
                    <a:pt x="3286" y="5715"/>
                    <a:pt x="3386" y="5403"/>
                    <a:pt x="3498" y="5024"/>
                  </a:cubicBezTo>
                  <a:cubicBezTo>
                    <a:pt x="3620" y="4579"/>
                    <a:pt x="3709" y="4133"/>
                    <a:pt x="3665" y="3765"/>
                  </a:cubicBezTo>
                  <a:cubicBezTo>
                    <a:pt x="3609" y="3175"/>
                    <a:pt x="3286" y="2652"/>
                    <a:pt x="2907" y="2061"/>
                  </a:cubicBezTo>
                  <a:cubicBezTo>
                    <a:pt x="2428" y="2017"/>
                    <a:pt x="2083" y="1883"/>
                    <a:pt x="1972" y="1794"/>
                  </a:cubicBezTo>
                  <a:cubicBezTo>
                    <a:pt x="1626" y="1538"/>
                    <a:pt x="1381" y="1270"/>
                    <a:pt x="1270" y="836"/>
                  </a:cubicBezTo>
                  <a:cubicBezTo>
                    <a:pt x="1225" y="680"/>
                    <a:pt x="1225" y="535"/>
                    <a:pt x="1237" y="379"/>
                  </a:cubicBezTo>
                  <a:cubicBezTo>
                    <a:pt x="1103" y="346"/>
                    <a:pt x="969" y="312"/>
                    <a:pt x="824" y="268"/>
                  </a:cubicBezTo>
                  <a:cubicBezTo>
                    <a:pt x="635" y="212"/>
                    <a:pt x="457" y="112"/>
                    <a:pt x="30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3462285" y="4101668"/>
              <a:ext cx="284781" cy="452962"/>
            </a:xfrm>
            <a:custGeom>
              <a:avLst/>
              <a:gdLst/>
              <a:ahLst/>
              <a:cxnLst/>
              <a:rect l="l" t="t" r="r" b="b"/>
              <a:pathLst>
                <a:path w="4980" h="7921" extrusionOk="0">
                  <a:moveTo>
                    <a:pt x="3219" y="7597"/>
                  </a:moveTo>
                  <a:cubicBezTo>
                    <a:pt x="3219" y="7597"/>
                    <a:pt x="3063" y="5826"/>
                    <a:pt x="3219" y="5459"/>
                  </a:cubicBezTo>
                  <a:cubicBezTo>
                    <a:pt x="3364" y="5091"/>
                    <a:pt x="4879" y="3487"/>
                    <a:pt x="4924" y="2841"/>
                  </a:cubicBezTo>
                  <a:cubicBezTo>
                    <a:pt x="4979" y="2206"/>
                    <a:pt x="4890" y="379"/>
                    <a:pt x="3230" y="190"/>
                  </a:cubicBezTo>
                  <a:cubicBezTo>
                    <a:pt x="1571" y="1"/>
                    <a:pt x="1092" y="1337"/>
                    <a:pt x="1136" y="2139"/>
                  </a:cubicBezTo>
                  <a:cubicBezTo>
                    <a:pt x="1192" y="2941"/>
                    <a:pt x="1716" y="4033"/>
                    <a:pt x="1649" y="4501"/>
                  </a:cubicBezTo>
                  <a:cubicBezTo>
                    <a:pt x="1571" y="4969"/>
                    <a:pt x="134" y="7118"/>
                    <a:pt x="0" y="7319"/>
                  </a:cubicBezTo>
                  <a:cubicBezTo>
                    <a:pt x="0" y="7319"/>
                    <a:pt x="635" y="7920"/>
                    <a:pt x="1448" y="7920"/>
                  </a:cubicBezTo>
                  <a:cubicBezTo>
                    <a:pt x="2005" y="7920"/>
                    <a:pt x="2540" y="7820"/>
                    <a:pt x="3219" y="759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3462285" y="4166002"/>
              <a:ext cx="168810" cy="388629"/>
            </a:xfrm>
            <a:custGeom>
              <a:avLst/>
              <a:gdLst/>
              <a:ahLst/>
              <a:cxnLst/>
              <a:rect l="l" t="t" r="r" b="b"/>
              <a:pathLst>
                <a:path w="2952" h="6796" extrusionOk="0">
                  <a:moveTo>
                    <a:pt x="1337" y="1"/>
                  </a:moveTo>
                  <a:cubicBezTo>
                    <a:pt x="1181" y="346"/>
                    <a:pt x="1125" y="714"/>
                    <a:pt x="1136" y="1014"/>
                  </a:cubicBezTo>
                  <a:cubicBezTo>
                    <a:pt x="1192" y="1816"/>
                    <a:pt x="1716" y="2908"/>
                    <a:pt x="1649" y="3376"/>
                  </a:cubicBezTo>
                  <a:cubicBezTo>
                    <a:pt x="1571" y="3844"/>
                    <a:pt x="134" y="5993"/>
                    <a:pt x="0" y="6194"/>
                  </a:cubicBezTo>
                  <a:cubicBezTo>
                    <a:pt x="0" y="6194"/>
                    <a:pt x="635" y="6795"/>
                    <a:pt x="1448" y="6795"/>
                  </a:cubicBezTo>
                  <a:cubicBezTo>
                    <a:pt x="1504" y="6795"/>
                    <a:pt x="1649" y="5949"/>
                    <a:pt x="1827" y="5470"/>
                  </a:cubicBezTo>
                  <a:cubicBezTo>
                    <a:pt x="2039" y="4880"/>
                    <a:pt x="2596" y="4300"/>
                    <a:pt x="2841" y="3710"/>
                  </a:cubicBezTo>
                  <a:cubicBezTo>
                    <a:pt x="2885" y="3610"/>
                    <a:pt x="2952" y="3253"/>
                    <a:pt x="2852" y="2964"/>
                  </a:cubicBezTo>
                  <a:cubicBezTo>
                    <a:pt x="2718" y="2585"/>
                    <a:pt x="2451" y="2240"/>
                    <a:pt x="2339" y="1861"/>
                  </a:cubicBezTo>
                  <a:cubicBezTo>
                    <a:pt x="2206" y="1393"/>
                    <a:pt x="2217" y="959"/>
                    <a:pt x="2272" y="580"/>
                  </a:cubicBezTo>
                  <a:cubicBezTo>
                    <a:pt x="2039" y="524"/>
                    <a:pt x="1459" y="112"/>
                    <a:pt x="133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3415107" y="4511231"/>
              <a:ext cx="245324" cy="133241"/>
            </a:xfrm>
            <a:custGeom>
              <a:avLst/>
              <a:gdLst/>
              <a:ahLst/>
              <a:cxnLst/>
              <a:rect l="l" t="t" r="r" b="b"/>
              <a:pathLst>
                <a:path w="4290" h="2330" extrusionOk="0">
                  <a:moveTo>
                    <a:pt x="4033" y="357"/>
                  </a:moveTo>
                  <a:cubicBezTo>
                    <a:pt x="4033" y="357"/>
                    <a:pt x="2763" y="758"/>
                    <a:pt x="2162" y="625"/>
                  </a:cubicBezTo>
                  <a:cubicBezTo>
                    <a:pt x="1816" y="547"/>
                    <a:pt x="925" y="1"/>
                    <a:pt x="925" y="1"/>
                  </a:cubicBezTo>
                  <a:cubicBezTo>
                    <a:pt x="925" y="1"/>
                    <a:pt x="112" y="213"/>
                    <a:pt x="23" y="1249"/>
                  </a:cubicBezTo>
                  <a:cubicBezTo>
                    <a:pt x="1" y="1482"/>
                    <a:pt x="112" y="1716"/>
                    <a:pt x="313" y="1839"/>
                  </a:cubicBezTo>
                  <a:cubicBezTo>
                    <a:pt x="658" y="2051"/>
                    <a:pt x="1349" y="2329"/>
                    <a:pt x="2541" y="2262"/>
                  </a:cubicBezTo>
                  <a:cubicBezTo>
                    <a:pt x="3532" y="2207"/>
                    <a:pt x="3955" y="1839"/>
                    <a:pt x="4111" y="1638"/>
                  </a:cubicBezTo>
                  <a:cubicBezTo>
                    <a:pt x="4156" y="1583"/>
                    <a:pt x="4189" y="1516"/>
                    <a:pt x="4200" y="1438"/>
                  </a:cubicBezTo>
                  <a:cubicBezTo>
                    <a:pt x="4234" y="1204"/>
                    <a:pt x="4289" y="580"/>
                    <a:pt x="4033" y="35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3845081" y="4488986"/>
              <a:ext cx="222392" cy="104477"/>
            </a:xfrm>
            <a:custGeom>
              <a:avLst/>
              <a:gdLst/>
              <a:ahLst/>
              <a:cxnLst/>
              <a:rect l="l" t="t" r="r" b="b"/>
              <a:pathLst>
                <a:path w="3889" h="1827" extrusionOk="0">
                  <a:moveTo>
                    <a:pt x="3476" y="234"/>
                  </a:moveTo>
                  <a:cubicBezTo>
                    <a:pt x="3476" y="234"/>
                    <a:pt x="2184" y="546"/>
                    <a:pt x="1917" y="468"/>
                  </a:cubicBezTo>
                  <a:cubicBezTo>
                    <a:pt x="1649" y="379"/>
                    <a:pt x="892" y="0"/>
                    <a:pt x="892" y="0"/>
                  </a:cubicBezTo>
                  <a:cubicBezTo>
                    <a:pt x="892" y="0"/>
                    <a:pt x="268" y="234"/>
                    <a:pt x="134" y="735"/>
                  </a:cubicBezTo>
                  <a:cubicBezTo>
                    <a:pt x="1" y="1237"/>
                    <a:pt x="413" y="1782"/>
                    <a:pt x="1805" y="1805"/>
                  </a:cubicBezTo>
                  <a:cubicBezTo>
                    <a:pt x="3198" y="1827"/>
                    <a:pt x="3888" y="1326"/>
                    <a:pt x="3476" y="23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3318293" y="4064097"/>
              <a:ext cx="158059" cy="108366"/>
            </a:xfrm>
            <a:custGeom>
              <a:avLst/>
              <a:gdLst/>
              <a:ahLst/>
              <a:cxnLst/>
              <a:rect l="l" t="t" r="r" b="b"/>
              <a:pathLst>
                <a:path w="2764" h="1895" extrusionOk="0">
                  <a:moveTo>
                    <a:pt x="1037" y="101"/>
                  </a:moveTo>
                  <a:cubicBezTo>
                    <a:pt x="825" y="0"/>
                    <a:pt x="547" y="0"/>
                    <a:pt x="357" y="145"/>
                  </a:cubicBezTo>
                  <a:cubicBezTo>
                    <a:pt x="201" y="257"/>
                    <a:pt x="79" y="435"/>
                    <a:pt x="45" y="635"/>
                  </a:cubicBezTo>
                  <a:cubicBezTo>
                    <a:pt x="1" y="880"/>
                    <a:pt x="68" y="1170"/>
                    <a:pt x="190" y="1382"/>
                  </a:cubicBezTo>
                  <a:cubicBezTo>
                    <a:pt x="335" y="1627"/>
                    <a:pt x="602" y="1783"/>
                    <a:pt x="881" y="1838"/>
                  </a:cubicBezTo>
                  <a:cubicBezTo>
                    <a:pt x="1170" y="1894"/>
                    <a:pt x="1460" y="1849"/>
                    <a:pt x="1738" y="1783"/>
                  </a:cubicBezTo>
                  <a:cubicBezTo>
                    <a:pt x="2017" y="1716"/>
                    <a:pt x="2295" y="1616"/>
                    <a:pt x="2485" y="1404"/>
                  </a:cubicBezTo>
                  <a:cubicBezTo>
                    <a:pt x="2685" y="1192"/>
                    <a:pt x="2763" y="858"/>
                    <a:pt x="2596" y="624"/>
                  </a:cubicBezTo>
                  <a:cubicBezTo>
                    <a:pt x="2462" y="424"/>
                    <a:pt x="2206" y="323"/>
                    <a:pt x="1972" y="323"/>
                  </a:cubicBezTo>
                  <a:cubicBezTo>
                    <a:pt x="1460" y="323"/>
                    <a:pt x="1226" y="179"/>
                    <a:pt x="1037" y="10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3346942" y="3720126"/>
              <a:ext cx="58043" cy="40830"/>
            </a:xfrm>
            <a:custGeom>
              <a:avLst/>
              <a:gdLst/>
              <a:ahLst/>
              <a:cxnLst/>
              <a:rect l="l" t="t" r="r" b="b"/>
              <a:pathLst>
                <a:path w="1015" h="714" extrusionOk="0">
                  <a:moveTo>
                    <a:pt x="814" y="156"/>
                  </a:moveTo>
                  <a:cubicBezTo>
                    <a:pt x="870" y="179"/>
                    <a:pt x="937" y="212"/>
                    <a:pt x="970" y="268"/>
                  </a:cubicBezTo>
                  <a:cubicBezTo>
                    <a:pt x="992" y="290"/>
                    <a:pt x="992" y="323"/>
                    <a:pt x="1003" y="346"/>
                  </a:cubicBezTo>
                  <a:cubicBezTo>
                    <a:pt x="1015" y="435"/>
                    <a:pt x="981" y="524"/>
                    <a:pt x="925" y="591"/>
                  </a:cubicBezTo>
                  <a:cubicBezTo>
                    <a:pt x="848" y="680"/>
                    <a:pt x="725" y="713"/>
                    <a:pt x="614" y="713"/>
                  </a:cubicBezTo>
                  <a:cubicBezTo>
                    <a:pt x="502" y="713"/>
                    <a:pt x="391" y="680"/>
                    <a:pt x="279" y="658"/>
                  </a:cubicBezTo>
                  <a:cubicBezTo>
                    <a:pt x="213" y="635"/>
                    <a:pt x="146" y="613"/>
                    <a:pt x="79" y="602"/>
                  </a:cubicBezTo>
                  <a:cubicBezTo>
                    <a:pt x="57" y="591"/>
                    <a:pt x="23" y="580"/>
                    <a:pt x="12" y="557"/>
                  </a:cubicBezTo>
                  <a:cubicBezTo>
                    <a:pt x="1" y="535"/>
                    <a:pt x="1" y="513"/>
                    <a:pt x="12" y="502"/>
                  </a:cubicBezTo>
                  <a:cubicBezTo>
                    <a:pt x="46" y="335"/>
                    <a:pt x="135" y="167"/>
                    <a:pt x="257" y="56"/>
                  </a:cubicBezTo>
                  <a:cubicBezTo>
                    <a:pt x="291" y="34"/>
                    <a:pt x="313" y="11"/>
                    <a:pt x="346" y="11"/>
                  </a:cubicBezTo>
                  <a:cubicBezTo>
                    <a:pt x="380" y="0"/>
                    <a:pt x="424" y="11"/>
                    <a:pt x="458" y="34"/>
                  </a:cubicBezTo>
                  <a:cubicBezTo>
                    <a:pt x="580" y="78"/>
                    <a:pt x="692" y="112"/>
                    <a:pt x="814" y="156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3297306" y="3709947"/>
              <a:ext cx="26763" cy="29336"/>
            </a:xfrm>
            <a:custGeom>
              <a:avLst/>
              <a:gdLst/>
              <a:ahLst/>
              <a:cxnLst/>
              <a:rect l="l" t="t" r="r" b="b"/>
              <a:pathLst>
                <a:path w="468" h="513" extrusionOk="0">
                  <a:moveTo>
                    <a:pt x="0" y="435"/>
                  </a:moveTo>
                  <a:cubicBezTo>
                    <a:pt x="56" y="479"/>
                    <a:pt x="22" y="446"/>
                    <a:pt x="78" y="479"/>
                  </a:cubicBezTo>
                  <a:cubicBezTo>
                    <a:pt x="100" y="490"/>
                    <a:pt x="134" y="513"/>
                    <a:pt x="156" y="501"/>
                  </a:cubicBezTo>
                  <a:cubicBezTo>
                    <a:pt x="178" y="501"/>
                    <a:pt x="189" y="479"/>
                    <a:pt x="201" y="468"/>
                  </a:cubicBezTo>
                  <a:cubicBezTo>
                    <a:pt x="301" y="334"/>
                    <a:pt x="468" y="89"/>
                    <a:pt x="435" y="0"/>
                  </a:cubicBezTo>
                  <a:cubicBezTo>
                    <a:pt x="323" y="134"/>
                    <a:pt x="178" y="290"/>
                    <a:pt x="0" y="435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3607477" y="4141183"/>
              <a:ext cx="93097" cy="162463"/>
            </a:xfrm>
            <a:custGeom>
              <a:avLst/>
              <a:gdLst/>
              <a:ahLst/>
              <a:cxnLst/>
              <a:rect l="l" t="t" r="r" b="b"/>
              <a:pathLst>
                <a:path w="1628" h="2841" extrusionOk="0">
                  <a:moveTo>
                    <a:pt x="1627" y="45"/>
                  </a:moveTo>
                  <a:lnTo>
                    <a:pt x="1371" y="23"/>
                  </a:lnTo>
                  <a:cubicBezTo>
                    <a:pt x="1026" y="0"/>
                    <a:pt x="680" y="112"/>
                    <a:pt x="458" y="334"/>
                  </a:cubicBezTo>
                  <a:cubicBezTo>
                    <a:pt x="246" y="557"/>
                    <a:pt x="1" y="902"/>
                    <a:pt x="1" y="1415"/>
                  </a:cubicBezTo>
                  <a:cubicBezTo>
                    <a:pt x="1" y="2674"/>
                    <a:pt x="1415" y="2841"/>
                    <a:pt x="1415" y="284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3639329" y="4143700"/>
              <a:ext cx="119174" cy="159946"/>
            </a:xfrm>
            <a:custGeom>
              <a:avLst/>
              <a:gdLst/>
              <a:ahLst/>
              <a:cxnLst/>
              <a:rect l="l" t="t" r="r" b="b"/>
              <a:pathLst>
                <a:path w="2084" h="2797" extrusionOk="0">
                  <a:moveTo>
                    <a:pt x="2084" y="1349"/>
                  </a:moveTo>
                  <a:cubicBezTo>
                    <a:pt x="2084" y="2117"/>
                    <a:pt x="1560" y="2797"/>
                    <a:pt x="1003" y="2797"/>
                  </a:cubicBezTo>
                  <a:cubicBezTo>
                    <a:pt x="446" y="2797"/>
                    <a:pt x="1" y="2173"/>
                    <a:pt x="1" y="1404"/>
                  </a:cubicBezTo>
                  <a:cubicBezTo>
                    <a:pt x="1" y="625"/>
                    <a:pt x="446" y="1"/>
                    <a:pt x="1003" y="1"/>
                  </a:cubicBezTo>
                  <a:cubicBezTo>
                    <a:pt x="1560" y="1"/>
                    <a:pt x="2084" y="569"/>
                    <a:pt x="2084" y="134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3661002" y="4169833"/>
              <a:ext cx="78401" cy="108995"/>
            </a:xfrm>
            <a:custGeom>
              <a:avLst/>
              <a:gdLst/>
              <a:ahLst/>
              <a:cxnLst/>
              <a:rect l="l" t="t" r="r" b="b"/>
              <a:pathLst>
                <a:path w="1371" h="1906" extrusionOk="0">
                  <a:moveTo>
                    <a:pt x="691" y="145"/>
                  </a:moveTo>
                  <a:cubicBezTo>
                    <a:pt x="981" y="145"/>
                    <a:pt x="1215" y="513"/>
                    <a:pt x="1215" y="947"/>
                  </a:cubicBezTo>
                  <a:cubicBezTo>
                    <a:pt x="1215" y="1393"/>
                    <a:pt x="981" y="1749"/>
                    <a:pt x="691" y="1749"/>
                  </a:cubicBezTo>
                  <a:cubicBezTo>
                    <a:pt x="402" y="1749"/>
                    <a:pt x="168" y="1393"/>
                    <a:pt x="168" y="947"/>
                  </a:cubicBezTo>
                  <a:cubicBezTo>
                    <a:pt x="168" y="513"/>
                    <a:pt x="402" y="145"/>
                    <a:pt x="691" y="145"/>
                  </a:cubicBezTo>
                  <a:close/>
                  <a:moveTo>
                    <a:pt x="691" y="0"/>
                  </a:moveTo>
                  <a:cubicBezTo>
                    <a:pt x="312" y="0"/>
                    <a:pt x="0" y="424"/>
                    <a:pt x="0" y="947"/>
                  </a:cubicBezTo>
                  <a:cubicBezTo>
                    <a:pt x="0" y="1471"/>
                    <a:pt x="312" y="1905"/>
                    <a:pt x="691" y="1905"/>
                  </a:cubicBezTo>
                  <a:cubicBezTo>
                    <a:pt x="1070" y="1905"/>
                    <a:pt x="1371" y="1471"/>
                    <a:pt x="1371" y="947"/>
                  </a:cubicBezTo>
                  <a:cubicBezTo>
                    <a:pt x="1371" y="424"/>
                    <a:pt x="1070" y="0"/>
                    <a:pt x="69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3867383" y="4136723"/>
              <a:ext cx="75884" cy="131240"/>
            </a:xfrm>
            <a:custGeom>
              <a:avLst/>
              <a:gdLst/>
              <a:ahLst/>
              <a:cxnLst/>
              <a:rect l="l" t="t" r="r" b="b"/>
              <a:pathLst>
                <a:path w="1327" h="2295" extrusionOk="0">
                  <a:moveTo>
                    <a:pt x="1326" y="45"/>
                  </a:moveTo>
                  <a:lnTo>
                    <a:pt x="1126" y="23"/>
                  </a:lnTo>
                  <a:cubicBezTo>
                    <a:pt x="847" y="0"/>
                    <a:pt x="546" y="112"/>
                    <a:pt x="368" y="290"/>
                  </a:cubicBezTo>
                  <a:cubicBezTo>
                    <a:pt x="190" y="468"/>
                    <a:pt x="1" y="747"/>
                    <a:pt x="1" y="1159"/>
                  </a:cubicBezTo>
                  <a:cubicBezTo>
                    <a:pt x="1" y="2172"/>
                    <a:pt x="1159" y="2295"/>
                    <a:pt x="1159" y="229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3894774" y="4139239"/>
              <a:ext cx="95613" cy="128723"/>
            </a:xfrm>
            <a:custGeom>
              <a:avLst/>
              <a:gdLst/>
              <a:ahLst/>
              <a:cxnLst/>
              <a:rect l="l" t="t" r="r" b="b"/>
              <a:pathLst>
                <a:path w="1672" h="2251" extrusionOk="0">
                  <a:moveTo>
                    <a:pt x="1671" y="1081"/>
                  </a:moveTo>
                  <a:cubicBezTo>
                    <a:pt x="1671" y="1705"/>
                    <a:pt x="1248" y="2251"/>
                    <a:pt x="803" y="2251"/>
                  </a:cubicBezTo>
                  <a:cubicBezTo>
                    <a:pt x="357" y="2251"/>
                    <a:pt x="1" y="1750"/>
                    <a:pt x="1" y="1126"/>
                  </a:cubicBezTo>
                  <a:cubicBezTo>
                    <a:pt x="1" y="502"/>
                    <a:pt x="357" y="1"/>
                    <a:pt x="803" y="1"/>
                  </a:cubicBezTo>
                  <a:cubicBezTo>
                    <a:pt x="1248" y="1"/>
                    <a:pt x="1671" y="458"/>
                    <a:pt x="1671" y="108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3911987" y="4160283"/>
              <a:ext cx="63132" cy="87321"/>
            </a:xfrm>
            <a:custGeom>
              <a:avLst/>
              <a:gdLst/>
              <a:ahLst/>
              <a:cxnLst/>
              <a:rect l="l" t="t" r="r" b="b"/>
              <a:pathLst>
                <a:path w="1104" h="1527" extrusionOk="0">
                  <a:moveTo>
                    <a:pt x="546" y="123"/>
                  </a:moveTo>
                  <a:cubicBezTo>
                    <a:pt x="780" y="123"/>
                    <a:pt x="969" y="413"/>
                    <a:pt x="969" y="758"/>
                  </a:cubicBezTo>
                  <a:cubicBezTo>
                    <a:pt x="969" y="1114"/>
                    <a:pt x="780" y="1404"/>
                    <a:pt x="546" y="1404"/>
                  </a:cubicBezTo>
                  <a:cubicBezTo>
                    <a:pt x="312" y="1404"/>
                    <a:pt x="123" y="1114"/>
                    <a:pt x="123" y="758"/>
                  </a:cubicBezTo>
                  <a:cubicBezTo>
                    <a:pt x="123" y="413"/>
                    <a:pt x="312" y="123"/>
                    <a:pt x="546" y="123"/>
                  </a:cubicBezTo>
                  <a:close/>
                  <a:moveTo>
                    <a:pt x="546" y="0"/>
                  </a:moveTo>
                  <a:cubicBezTo>
                    <a:pt x="245" y="0"/>
                    <a:pt x="0" y="335"/>
                    <a:pt x="0" y="758"/>
                  </a:cubicBezTo>
                  <a:cubicBezTo>
                    <a:pt x="0" y="1181"/>
                    <a:pt x="245" y="1526"/>
                    <a:pt x="546" y="1526"/>
                  </a:cubicBezTo>
                  <a:cubicBezTo>
                    <a:pt x="858" y="1526"/>
                    <a:pt x="1103" y="1181"/>
                    <a:pt x="1103" y="758"/>
                  </a:cubicBezTo>
                  <a:cubicBezTo>
                    <a:pt x="1103" y="335"/>
                    <a:pt x="858" y="0"/>
                    <a:pt x="54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79779" y="2336842"/>
            <a:ext cx="4990891" cy="1794170"/>
          </a:xfrm>
        </p:spPr>
        <p:txBody>
          <a:bodyPr/>
          <a:lstStyle/>
          <a:p>
            <a:r>
              <a:rPr lang="bg-BG" sz="4000" b="1" dirty="0"/>
              <a:t>Какво представляват роботите</a:t>
            </a:r>
            <a:endParaRPr lang="en-US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727" y="706877"/>
            <a:ext cx="1463167" cy="146316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 idx="2"/>
          </p:nvPr>
        </p:nvSpPr>
        <p:spPr>
          <a:xfrm>
            <a:off x="5517674" y="972501"/>
            <a:ext cx="1207381" cy="823800"/>
          </a:xfrm>
        </p:spPr>
        <p:txBody>
          <a:bodyPr/>
          <a:lstStyle/>
          <a:p>
            <a:r>
              <a:rPr lang="bg-BG" dirty="0" smtClean="0">
                <a:solidFill>
                  <a:schemeClr val="bg2"/>
                </a:solidFill>
              </a:rPr>
              <a:t>02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472" y="494489"/>
            <a:ext cx="1759490" cy="175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34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8"/>
          <p:cNvSpPr txBox="1">
            <a:spLocks noGrp="1"/>
          </p:cNvSpPr>
          <p:nvPr>
            <p:ph type="title"/>
          </p:nvPr>
        </p:nvSpPr>
        <p:spPr>
          <a:xfrm>
            <a:off x="715617" y="881270"/>
            <a:ext cx="3591339" cy="35118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2000" dirty="0">
                <a:solidFill>
                  <a:schemeClr val="bg1"/>
                </a:solidFill>
              </a:rPr>
              <a:t>Роботът е машина - особено такава, която може да се програмира от компютър - способна да извършва автоматично сложна поредица от действия. Роботът може да бъде ръководен от външно устройство за управление или управлението може да бъде вградено вътре.</a:t>
            </a:r>
            <a:endParaRPr sz="2000" dirty="0">
              <a:solidFill>
                <a:schemeClr val="bg1"/>
              </a:solidFill>
            </a:endParaRPr>
          </a:p>
        </p:txBody>
      </p:sp>
      <p:grpSp>
        <p:nvGrpSpPr>
          <p:cNvPr id="556" name="Google Shape;556;p38"/>
          <p:cNvGrpSpPr/>
          <p:nvPr/>
        </p:nvGrpSpPr>
        <p:grpSpPr>
          <a:xfrm>
            <a:off x="5499781" y="942537"/>
            <a:ext cx="2207266" cy="3258425"/>
            <a:chOff x="5728381" y="1098148"/>
            <a:chExt cx="2207266" cy="3258425"/>
          </a:xfrm>
        </p:grpSpPr>
        <p:sp>
          <p:nvSpPr>
            <p:cNvPr id="557" name="Google Shape;557;p38"/>
            <p:cNvSpPr/>
            <p:nvPr/>
          </p:nvSpPr>
          <p:spPr>
            <a:xfrm>
              <a:off x="7230622" y="1921805"/>
              <a:ext cx="643019" cy="849274"/>
            </a:xfrm>
            <a:custGeom>
              <a:avLst/>
              <a:gdLst/>
              <a:ahLst/>
              <a:cxnLst/>
              <a:rect l="l" t="t" r="r" b="b"/>
              <a:pathLst>
                <a:path w="7052" h="9314" extrusionOk="0">
                  <a:moveTo>
                    <a:pt x="1" y="1"/>
                  </a:moveTo>
                  <a:cubicBezTo>
                    <a:pt x="1" y="1"/>
                    <a:pt x="1337" y="402"/>
                    <a:pt x="1582" y="948"/>
                  </a:cubicBezTo>
                  <a:cubicBezTo>
                    <a:pt x="1839" y="1482"/>
                    <a:pt x="2551" y="4735"/>
                    <a:pt x="2551" y="4735"/>
                  </a:cubicBezTo>
                  <a:lnTo>
                    <a:pt x="5203" y="2362"/>
                  </a:lnTo>
                  <a:lnTo>
                    <a:pt x="7052" y="2362"/>
                  </a:lnTo>
                  <a:cubicBezTo>
                    <a:pt x="7052" y="2362"/>
                    <a:pt x="3922" y="9313"/>
                    <a:pt x="2006" y="9313"/>
                  </a:cubicBezTo>
                  <a:cubicBezTo>
                    <a:pt x="669" y="9313"/>
                    <a:pt x="201" y="6829"/>
                    <a:pt x="201" y="6829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7230622" y="1921805"/>
              <a:ext cx="643019" cy="849274"/>
            </a:xfrm>
            <a:custGeom>
              <a:avLst/>
              <a:gdLst/>
              <a:ahLst/>
              <a:cxnLst/>
              <a:rect l="l" t="t" r="r" b="b"/>
              <a:pathLst>
                <a:path w="7052" h="9314" extrusionOk="0">
                  <a:moveTo>
                    <a:pt x="1" y="1"/>
                  </a:moveTo>
                  <a:lnTo>
                    <a:pt x="201" y="6829"/>
                  </a:lnTo>
                  <a:cubicBezTo>
                    <a:pt x="201" y="6829"/>
                    <a:pt x="669" y="9313"/>
                    <a:pt x="2006" y="9313"/>
                  </a:cubicBezTo>
                  <a:cubicBezTo>
                    <a:pt x="3922" y="9313"/>
                    <a:pt x="7052" y="2362"/>
                    <a:pt x="7052" y="2362"/>
                  </a:cubicBezTo>
                  <a:lnTo>
                    <a:pt x="5203" y="2362"/>
                  </a:lnTo>
                  <a:lnTo>
                    <a:pt x="2551" y="4735"/>
                  </a:lnTo>
                  <a:cubicBezTo>
                    <a:pt x="2551" y="4735"/>
                    <a:pt x="1839" y="1482"/>
                    <a:pt x="1582" y="948"/>
                  </a:cubicBezTo>
                  <a:cubicBezTo>
                    <a:pt x="1337" y="402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6361191" y="1752204"/>
              <a:ext cx="711041" cy="216467"/>
            </a:xfrm>
            <a:custGeom>
              <a:avLst/>
              <a:gdLst/>
              <a:ahLst/>
              <a:cxnLst/>
              <a:rect l="l" t="t" r="r" b="b"/>
              <a:pathLst>
                <a:path w="7798" h="2374" extrusionOk="0">
                  <a:moveTo>
                    <a:pt x="1" y="1"/>
                  </a:moveTo>
                  <a:lnTo>
                    <a:pt x="7798" y="1"/>
                  </a:lnTo>
                  <a:lnTo>
                    <a:pt x="7798" y="2373"/>
                  </a:lnTo>
                  <a:lnTo>
                    <a:pt x="1" y="237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6154024" y="4152324"/>
              <a:ext cx="267165" cy="204249"/>
            </a:xfrm>
            <a:custGeom>
              <a:avLst/>
              <a:gdLst/>
              <a:ahLst/>
              <a:cxnLst/>
              <a:rect l="l" t="t" r="r" b="b"/>
              <a:pathLst>
                <a:path w="2930" h="2240" extrusionOk="0">
                  <a:moveTo>
                    <a:pt x="2908" y="100"/>
                  </a:moveTo>
                  <a:lnTo>
                    <a:pt x="1459" y="0"/>
                  </a:lnTo>
                  <a:lnTo>
                    <a:pt x="0" y="100"/>
                  </a:lnTo>
                  <a:lnTo>
                    <a:pt x="0" y="1493"/>
                  </a:lnTo>
                  <a:cubicBezTo>
                    <a:pt x="0" y="1994"/>
                    <a:pt x="490" y="2239"/>
                    <a:pt x="691" y="2239"/>
                  </a:cubicBezTo>
                  <a:lnTo>
                    <a:pt x="2217" y="2239"/>
                  </a:lnTo>
                  <a:cubicBezTo>
                    <a:pt x="2417" y="2239"/>
                    <a:pt x="2863" y="1994"/>
                    <a:pt x="2908" y="1493"/>
                  </a:cubicBezTo>
                  <a:cubicBezTo>
                    <a:pt x="2930" y="1214"/>
                    <a:pt x="2908" y="100"/>
                    <a:pt x="2908" y="1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7012238" y="4152324"/>
              <a:ext cx="267256" cy="204249"/>
            </a:xfrm>
            <a:custGeom>
              <a:avLst/>
              <a:gdLst/>
              <a:ahLst/>
              <a:cxnLst/>
              <a:rect l="l" t="t" r="r" b="b"/>
              <a:pathLst>
                <a:path w="2931" h="2240" extrusionOk="0">
                  <a:moveTo>
                    <a:pt x="34" y="100"/>
                  </a:moveTo>
                  <a:lnTo>
                    <a:pt x="1482" y="0"/>
                  </a:lnTo>
                  <a:lnTo>
                    <a:pt x="2930" y="100"/>
                  </a:lnTo>
                  <a:lnTo>
                    <a:pt x="2930" y="1493"/>
                  </a:lnTo>
                  <a:cubicBezTo>
                    <a:pt x="2930" y="1994"/>
                    <a:pt x="2440" y="2239"/>
                    <a:pt x="2251" y="2239"/>
                  </a:cubicBezTo>
                  <a:lnTo>
                    <a:pt x="714" y="2239"/>
                  </a:lnTo>
                  <a:cubicBezTo>
                    <a:pt x="524" y="2239"/>
                    <a:pt x="79" y="1994"/>
                    <a:pt x="34" y="1493"/>
                  </a:cubicBezTo>
                  <a:cubicBezTo>
                    <a:pt x="1" y="1214"/>
                    <a:pt x="34" y="100"/>
                    <a:pt x="34" y="1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6080895" y="1921805"/>
              <a:ext cx="1272725" cy="2056895"/>
            </a:xfrm>
            <a:custGeom>
              <a:avLst/>
              <a:gdLst/>
              <a:ahLst/>
              <a:cxnLst/>
              <a:rect l="l" t="t" r="r" b="b"/>
              <a:pathLst>
                <a:path w="13958" h="22558" extrusionOk="0">
                  <a:moveTo>
                    <a:pt x="13044" y="1"/>
                  </a:moveTo>
                  <a:lnTo>
                    <a:pt x="902" y="1"/>
                  </a:lnTo>
                  <a:cubicBezTo>
                    <a:pt x="902" y="1"/>
                    <a:pt x="0" y="14459"/>
                    <a:pt x="1471" y="21766"/>
                  </a:cubicBezTo>
                  <a:cubicBezTo>
                    <a:pt x="1471" y="21766"/>
                    <a:pt x="2830" y="22557"/>
                    <a:pt x="6973" y="22557"/>
                  </a:cubicBezTo>
                  <a:cubicBezTo>
                    <a:pt x="11128" y="22557"/>
                    <a:pt x="12487" y="21766"/>
                    <a:pt x="12487" y="21766"/>
                  </a:cubicBezTo>
                  <a:cubicBezTo>
                    <a:pt x="13957" y="14459"/>
                    <a:pt x="13044" y="1"/>
                    <a:pt x="1304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6244386" y="1921805"/>
              <a:ext cx="946748" cy="1984769"/>
            </a:xfrm>
            <a:custGeom>
              <a:avLst/>
              <a:gdLst/>
              <a:ahLst/>
              <a:cxnLst/>
              <a:rect l="l" t="t" r="r" b="b"/>
              <a:pathLst>
                <a:path w="10383" h="21767" extrusionOk="0">
                  <a:moveTo>
                    <a:pt x="1" y="1"/>
                  </a:moveTo>
                  <a:cubicBezTo>
                    <a:pt x="157" y="569"/>
                    <a:pt x="1103" y="3198"/>
                    <a:pt x="5080" y="3253"/>
                  </a:cubicBezTo>
                  <a:lnTo>
                    <a:pt x="5080" y="21766"/>
                  </a:lnTo>
                  <a:lnTo>
                    <a:pt x="5292" y="21766"/>
                  </a:lnTo>
                  <a:lnTo>
                    <a:pt x="5292" y="3253"/>
                  </a:lnTo>
                  <a:cubicBezTo>
                    <a:pt x="9268" y="3198"/>
                    <a:pt x="10215" y="569"/>
                    <a:pt x="10382" y="1"/>
                  </a:cubicBezTo>
                  <a:lnTo>
                    <a:pt x="10048" y="1"/>
                  </a:lnTo>
                  <a:cubicBezTo>
                    <a:pt x="9848" y="647"/>
                    <a:pt x="8878" y="2942"/>
                    <a:pt x="5191" y="2942"/>
                  </a:cubicBezTo>
                  <a:cubicBezTo>
                    <a:pt x="1460" y="2942"/>
                    <a:pt x="513" y="658"/>
                    <a:pt x="32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6300281" y="2035601"/>
              <a:ext cx="833955" cy="182912"/>
            </a:xfrm>
            <a:custGeom>
              <a:avLst/>
              <a:gdLst/>
              <a:ahLst/>
              <a:cxnLst/>
              <a:rect l="l" t="t" r="r" b="b"/>
              <a:pathLst>
                <a:path w="9146" h="2006" extrusionOk="0">
                  <a:moveTo>
                    <a:pt x="0" y="0"/>
                  </a:moveTo>
                  <a:cubicBezTo>
                    <a:pt x="669" y="925"/>
                    <a:pt x="1972" y="1972"/>
                    <a:pt x="4467" y="2005"/>
                  </a:cubicBezTo>
                  <a:lnTo>
                    <a:pt x="4679" y="2005"/>
                  </a:lnTo>
                  <a:cubicBezTo>
                    <a:pt x="7174" y="1972"/>
                    <a:pt x="8477" y="925"/>
                    <a:pt x="914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6178369" y="3343804"/>
              <a:ext cx="1076683" cy="634904"/>
            </a:xfrm>
            <a:custGeom>
              <a:avLst/>
              <a:gdLst/>
              <a:ahLst/>
              <a:cxnLst/>
              <a:rect l="l" t="t" r="r" b="b"/>
              <a:pathLst>
                <a:path w="11808" h="6963" extrusionOk="0">
                  <a:moveTo>
                    <a:pt x="1" y="0"/>
                  </a:moveTo>
                  <a:cubicBezTo>
                    <a:pt x="112" y="2262"/>
                    <a:pt x="324" y="4423"/>
                    <a:pt x="658" y="6171"/>
                  </a:cubicBezTo>
                  <a:cubicBezTo>
                    <a:pt x="658" y="6171"/>
                    <a:pt x="1950" y="6962"/>
                    <a:pt x="5904" y="6962"/>
                  </a:cubicBezTo>
                  <a:cubicBezTo>
                    <a:pt x="9859" y="6962"/>
                    <a:pt x="11162" y="6171"/>
                    <a:pt x="11162" y="6171"/>
                  </a:cubicBezTo>
                  <a:cubicBezTo>
                    <a:pt x="11485" y="4489"/>
                    <a:pt x="11685" y="2429"/>
                    <a:pt x="11808" y="257"/>
                  </a:cubicBezTo>
                  <a:lnTo>
                    <a:pt x="11808" y="257"/>
                  </a:lnTo>
                  <a:cubicBezTo>
                    <a:pt x="9750" y="1021"/>
                    <a:pt x="7603" y="1494"/>
                    <a:pt x="5448" y="1494"/>
                  </a:cubicBezTo>
                  <a:cubicBezTo>
                    <a:pt x="4746" y="1494"/>
                    <a:pt x="4043" y="1444"/>
                    <a:pt x="3342" y="1337"/>
                  </a:cubicBezTo>
                  <a:cubicBezTo>
                    <a:pt x="2262" y="1170"/>
                    <a:pt x="1025" y="713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6178369" y="1098148"/>
              <a:ext cx="1077777" cy="743502"/>
            </a:xfrm>
            <a:custGeom>
              <a:avLst/>
              <a:gdLst/>
              <a:ahLst/>
              <a:cxnLst/>
              <a:rect l="l" t="t" r="r" b="b"/>
              <a:pathLst>
                <a:path w="11820" h="8154" extrusionOk="0">
                  <a:moveTo>
                    <a:pt x="10928" y="2451"/>
                  </a:moveTo>
                  <a:cubicBezTo>
                    <a:pt x="10048" y="0"/>
                    <a:pt x="5904" y="212"/>
                    <a:pt x="5904" y="212"/>
                  </a:cubicBezTo>
                  <a:cubicBezTo>
                    <a:pt x="5904" y="212"/>
                    <a:pt x="1772" y="0"/>
                    <a:pt x="881" y="2451"/>
                  </a:cubicBezTo>
                  <a:cubicBezTo>
                    <a:pt x="1" y="4901"/>
                    <a:pt x="1671" y="7708"/>
                    <a:pt x="2819" y="7864"/>
                  </a:cubicBezTo>
                  <a:cubicBezTo>
                    <a:pt x="3977" y="8009"/>
                    <a:pt x="4066" y="8154"/>
                    <a:pt x="5904" y="8154"/>
                  </a:cubicBezTo>
                  <a:cubicBezTo>
                    <a:pt x="7742" y="8154"/>
                    <a:pt x="7842" y="8009"/>
                    <a:pt x="8990" y="7864"/>
                  </a:cubicBezTo>
                  <a:cubicBezTo>
                    <a:pt x="10137" y="7708"/>
                    <a:pt x="11819" y="4901"/>
                    <a:pt x="10928" y="245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6711608" y="1116385"/>
              <a:ext cx="11307" cy="282483"/>
            </a:xfrm>
            <a:custGeom>
              <a:avLst/>
              <a:gdLst/>
              <a:ahLst/>
              <a:cxnLst/>
              <a:rect l="l" t="t" r="r" b="b"/>
              <a:pathLst>
                <a:path w="124" h="3098" extrusionOk="0">
                  <a:moveTo>
                    <a:pt x="1" y="1"/>
                  </a:moveTo>
                  <a:lnTo>
                    <a:pt x="1" y="3097"/>
                  </a:lnTo>
                  <a:lnTo>
                    <a:pt x="123" y="3097"/>
                  </a:lnTo>
                  <a:lnTo>
                    <a:pt x="123" y="1"/>
                  </a:lnTo>
                  <a:cubicBezTo>
                    <a:pt x="90" y="12"/>
                    <a:pt x="56" y="12"/>
                    <a:pt x="56" y="12"/>
                  </a:cubicBezTo>
                  <a:cubicBezTo>
                    <a:pt x="56" y="12"/>
                    <a:pt x="34" y="12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6271832" y="1586616"/>
              <a:ext cx="890853" cy="243913"/>
            </a:xfrm>
            <a:custGeom>
              <a:avLst/>
              <a:gdLst/>
              <a:ahLst/>
              <a:cxnLst/>
              <a:rect l="l" t="t" r="r" b="b"/>
              <a:pathLst>
                <a:path w="9770" h="2675" extrusionOk="0">
                  <a:moveTo>
                    <a:pt x="0" y="1"/>
                  </a:moveTo>
                  <a:lnTo>
                    <a:pt x="0" y="1"/>
                  </a:lnTo>
                  <a:cubicBezTo>
                    <a:pt x="413" y="1293"/>
                    <a:pt x="1226" y="2296"/>
                    <a:pt x="1872" y="2385"/>
                  </a:cubicBezTo>
                  <a:cubicBezTo>
                    <a:pt x="2997" y="2530"/>
                    <a:pt x="3086" y="2674"/>
                    <a:pt x="4857" y="2674"/>
                  </a:cubicBezTo>
                  <a:cubicBezTo>
                    <a:pt x="6639" y="2674"/>
                    <a:pt x="6784" y="2530"/>
                    <a:pt x="7898" y="2385"/>
                  </a:cubicBezTo>
                  <a:cubicBezTo>
                    <a:pt x="8544" y="2296"/>
                    <a:pt x="9357" y="1293"/>
                    <a:pt x="9769" y="1"/>
                  </a:cubicBezTo>
                  <a:lnTo>
                    <a:pt x="9769" y="1"/>
                  </a:lnTo>
                  <a:cubicBezTo>
                    <a:pt x="8798" y="351"/>
                    <a:pt x="7674" y="489"/>
                    <a:pt x="6819" y="489"/>
                  </a:cubicBezTo>
                  <a:cubicBezTo>
                    <a:pt x="6693" y="489"/>
                    <a:pt x="6574" y="486"/>
                    <a:pt x="6461" y="480"/>
                  </a:cubicBezTo>
                  <a:cubicBezTo>
                    <a:pt x="6183" y="463"/>
                    <a:pt x="5536" y="455"/>
                    <a:pt x="4889" y="455"/>
                  </a:cubicBezTo>
                  <a:cubicBezTo>
                    <a:pt x="4242" y="455"/>
                    <a:pt x="3593" y="463"/>
                    <a:pt x="3309" y="480"/>
                  </a:cubicBezTo>
                  <a:cubicBezTo>
                    <a:pt x="3196" y="486"/>
                    <a:pt x="3076" y="489"/>
                    <a:pt x="2951" y="489"/>
                  </a:cubicBezTo>
                  <a:cubicBezTo>
                    <a:pt x="2096" y="489"/>
                    <a:pt x="972" y="35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6394747" y="1318538"/>
              <a:ext cx="644022" cy="376857"/>
            </a:xfrm>
            <a:custGeom>
              <a:avLst/>
              <a:gdLst/>
              <a:ahLst/>
              <a:cxnLst/>
              <a:rect l="l" t="t" r="r" b="b"/>
              <a:pathLst>
                <a:path w="7063" h="4133" extrusionOk="0">
                  <a:moveTo>
                    <a:pt x="6405" y="680"/>
                  </a:moveTo>
                  <a:cubicBezTo>
                    <a:pt x="5737" y="0"/>
                    <a:pt x="3531" y="0"/>
                    <a:pt x="3531" y="0"/>
                  </a:cubicBezTo>
                  <a:cubicBezTo>
                    <a:pt x="3531" y="0"/>
                    <a:pt x="1337" y="0"/>
                    <a:pt x="669" y="680"/>
                  </a:cubicBezTo>
                  <a:cubicBezTo>
                    <a:pt x="0" y="1370"/>
                    <a:pt x="156" y="3286"/>
                    <a:pt x="914" y="3799"/>
                  </a:cubicBezTo>
                  <a:cubicBezTo>
                    <a:pt x="1415" y="4133"/>
                    <a:pt x="3531" y="4066"/>
                    <a:pt x="3531" y="4066"/>
                  </a:cubicBezTo>
                  <a:cubicBezTo>
                    <a:pt x="3531" y="4066"/>
                    <a:pt x="5659" y="4133"/>
                    <a:pt x="6149" y="3799"/>
                  </a:cubicBezTo>
                  <a:cubicBezTo>
                    <a:pt x="6918" y="3286"/>
                    <a:pt x="7062" y="1370"/>
                    <a:pt x="6405" y="68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5728381" y="2162528"/>
              <a:ext cx="1043219" cy="727363"/>
            </a:xfrm>
            <a:custGeom>
              <a:avLst/>
              <a:gdLst/>
              <a:ahLst/>
              <a:cxnLst/>
              <a:rect l="l" t="t" r="r" b="b"/>
              <a:pathLst>
                <a:path w="11441" h="7977" extrusionOk="0">
                  <a:moveTo>
                    <a:pt x="2028" y="1"/>
                  </a:moveTo>
                  <a:cubicBezTo>
                    <a:pt x="2028" y="1"/>
                    <a:pt x="1" y="4679"/>
                    <a:pt x="257" y="5125"/>
                  </a:cubicBezTo>
                  <a:cubicBezTo>
                    <a:pt x="513" y="5581"/>
                    <a:pt x="5838" y="7976"/>
                    <a:pt x="7119" y="7976"/>
                  </a:cubicBezTo>
                  <a:cubicBezTo>
                    <a:pt x="8389" y="7976"/>
                    <a:pt x="11441" y="5771"/>
                    <a:pt x="11441" y="5771"/>
                  </a:cubicBezTo>
                  <a:lnTo>
                    <a:pt x="9581" y="4312"/>
                  </a:lnTo>
                  <a:cubicBezTo>
                    <a:pt x="9581" y="4312"/>
                    <a:pt x="8300" y="5347"/>
                    <a:pt x="7620" y="5292"/>
                  </a:cubicBezTo>
                  <a:cubicBezTo>
                    <a:pt x="6941" y="5236"/>
                    <a:pt x="4512" y="3955"/>
                    <a:pt x="4512" y="3710"/>
                  </a:cubicBezTo>
                  <a:cubicBezTo>
                    <a:pt x="4512" y="3454"/>
                    <a:pt x="4713" y="1326"/>
                    <a:pt x="4713" y="132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5982326" y="2555618"/>
              <a:ext cx="789276" cy="334275"/>
            </a:xfrm>
            <a:custGeom>
              <a:avLst/>
              <a:gdLst/>
              <a:ahLst/>
              <a:cxnLst/>
              <a:rect l="l" t="t" r="r" b="b"/>
              <a:pathLst>
                <a:path w="8656" h="3666" extrusionOk="0">
                  <a:moveTo>
                    <a:pt x="6796" y="1"/>
                  </a:moveTo>
                  <a:cubicBezTo>
                    <a:pt x="6796" y="1"/>
                    <a:pt x="5581" y="983"/>
                    <a:pt x="4890" y="983"/>
                  </a:cubicBezTo>
                  <a:cubicBezTo>
                    <a:pt x="4871" y="983"/>
                    <a:pt x="4853" y="982"/>
                    <a:pt x="4835" y="981"/>
                  </a:cubicBezTo>
                  <a:cubicBezTo>
                    <a:pt x="4423" y="947"/>
                    <a:pt x="3365" y="457"/>
                    <a:pt x="2596" y="23"/>
                  </a:cubicBezTo>
                  <a:cubicBezTo>
                    <a:pt x="1694" y="702"/>
                    <a:pt x="881" y="1471"/>
                    <a:pt x="1" y="2184"/>
                  </a:cubicBezTo>
                  <a:cubicBezTo>
                    <a:pt x="1649" y="2919"/>
                    <a:pt x="3621" y="3665"/>
                    <a:pt x="4334" y="3665"/>
                  </a:cubicBezTo>
                  <a:cubicBezTo>
                    <a:pt x="5604" y="3665"/>
                    <a:pt x="8656" y="1460"/>
                    <a:pt x="8656" y="1460"/>
                  </a:cubicBezTo>
                  <a:lnTo>
                    <a:pt x="679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5804610" y="1909677"/>
              <a:ext cx="393179" cy="536335"/>
            </a:xfrm>
            <a:custGeom>
              <a:avLst/>
              <a:gdLst/>
              <a:ahLst/>
              <a:cxnLst/>
              <a:rect l="l" t="t" r="r" b="b"/>
              <a:pathLst>
                <a:path w="4312" h="5882" extrusionOk="0">
                  <a:moveTo>
                    <a:pt x="4311" y="134"/>
                  </a:moveTo>
                  <a:cubicBezTo>
                    <a:pt x="4311" y="134"/>
                    <a:pt x="2195" y="0"/>
                    <a:pt x="1861" y="513"/>
                  </a:cubicBezTo>
                  <a:cubicBezTo>
                    <a:pt x="1515" y="1014"/>
                    <a:pt x="0" y="4701"/>
                    <a:pt x="0" y="4701"/>
                  </a:cubicBezTo>
                  <a:cubicBezTo>
                    <a:pt x="0" y="4701"/>
                    <a:pt x="1671" y="5748"/>
                    <a:pt x="4100" y="5882"/>
                  </a:cubicBezTo>
                  <a:cubicBezTo>
                    <a:pt x="4100" y="5882"/>
                    <a:pt x="4311" y="3041"/>
                    <a:pt x="4311" y="13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7208282" y="1905655"/>
              <a:ext cx="309838" cy="543539"/>
            </a:xfrm>
            <a:custGeom>
              <a:avLst/>
              <a:gdLst/>
              <a:ahLst/>
              <a:cxnLst/>
              <a:rect l="l" t="t" r="r" b="b"/>
              <a:pathLst>
                <a:path w="3398" h="5961" extrusionOk="0">
                  <a:moveTo>
                    <a:pt x="2150" y="925"/>
                  </a:moveTo>
                  <a:cubicBezTo>
                    <a:pt x="1816" y="90"/>
                    <a:pt x="1" y="1"/>
                    <a:pt x="1" y="1"/>
                  </a:cubicBezTo>
                  <a:lnTo>
                    <a:pt x="424" y="5960"/>
                  </a:lnTo>
                  <a:cubicBezTo>
                    <a:pt x="1215" y="5737"/>
                    <a:pt x="2596" y="5437"/>
                    <a:pt x="3398" y="5236"/>
                  </a:cubicBezTo>
                  <a:cubicBezTo>
                    <a:pt x="3398" y="5236"/>
                    <a:pt x="2384" y="1471"/>
                    <a:pt x="2150" y="92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6041230" y="3778474"/>
              <a:ext cx="1349957" cy="454180"/>
            </a:xfrm>
            <a:custGeom>
              <a:avLst/>
              <a:gdLst/>
              <a:ahLst/>
              <a:cxnLst/>
              <a:rect l="l" t="t" r="r" b="b"/>
              <a:pathLst>
                <a:path w="14805" h="4981" extrusionOk="0">
                  <a:moveTo>
                    <a:pt x="13746" y="792"/>
                  </a:moveTo>
                  <a:cubicBezTo>
                    <a:pt x="12777" y="1"/>
                    <a:pt x="7397" y="257"/>
                    <a:pt x="7397" y="257"/>
                  </a:cubicBezTo>
                  <a:cubicBezTo>
                    <a:pt x="7397" y="257"/>
                    <a:pt x="2028" y="1"/>
                    <a:pt x="1059" y="792"/>
                  </a:cubicBezTo>
                  <a:cubicBezTo>
                    <a:pt x="79" y="1583"/>
                    <a:pt x="1" y="4646"/>
                    <a:pt x="391" y="4724"/>
                  </a:cubicBezTo>
                  <a:cubicBezTo>
                    <a:pt x="613" y="4780"/>
                    <a:pt x="2741" y="4858"/>
                    <a:pt x="4601" y="4924"/>
                  </a:cubicBezTo>
                  <a:cubicBezTo>
                    <a:pt x="6473" y="4980"/>
                    <a:pt x="8333" y="4980"/>
                    <a:pt x="10204" y="4924"/>
                  </a:cubicBezTo>
                  <a:cubicBezTo>
                    <a:pt x="12064" y="4858"/>
                    <a:pt x="14192" y="4780"/>
                    <a:pt x="14415" y="4724"/>
                  </a:cubicBezTo>
                  <a:cubicBezTo>
                    <a:pt x="14805" y="4646"/>
                    <a:pt x="14715" y="1583"/>
                    <a:pt x="13746" y="7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6057552" y="4123875"/>
              <a:ext cx="1317405" cy="107504"/>
            </a:xfrm>
            <a:custGeom>
              <a:avLst/>
              <a:gdLst/>
              <a:ahLst/>
              <a:cxnLst/>
              <a:rect l="l" t="t" r="r" b="b"/>
              <a:pathLst>
                <a:path w="14448" h="1179" extrusionOk="0">
                  <a:moveTo>
                    <a:pt x="0" y="0"/>
                  </a:moveTo>
                  <a:cubicBezTo>
                    <a:pt x="0" y="524"/>
                    <a:pt x="78" y="914"/>
                    <a:pt x="212" y="936"/>
                  </a:cubicBezTo>
                  <a:cubicBezTo>
                    <a:pt x="434" y="992"/>
                    <a:pt x="2562" y="1070"/>
                    <a:pt x="4422" y="1136"/>
                  </a:cubicBezTo>
                  <a:cubicBezTo>
                    <a:pt x="5358" y="1164"/>
                    <a:pt x="6291" y="1178"/>
                    <a:pt x="7224" y="1178"/>
                  </a:cubicBezTo>
                  <a:cubicBezTo>
                    <a:pt x="8157" y="1178"/>
                    <a:pt x="9090" y="1164"/>
                    <a:pt x="10025" y="1136"/>
                  </a:cubicBezTo>
                  <a:cubicBezTo>
                    <a:pt x="11885" y="1070"/>
                    <a:pt x="14013" y="992"/>
                    <a:pt x="14236" y="936"/>
                  </a:cubicBezTo>
                  <a:cubicBezTo>
                    <a:pt x="14369" y="914"/>
                    <a:pt x="14447" y="524"/>
                    <a:pt x="14447" y="0"/>
                  </a:cubicBezTo>
                  <a:lnTo>
                    <a:pt x="14447" y="0"/>
                  </a:lnTo>
                  <a:cubicBezTo>
                    <a:pt x="13734" y="45"/>
                    <a:pt x="11585" y="123"/>
                    <a:pt x="9814" y="178"/>
                  </a:cubicBezTo>
                  <a:cubicBezTo>
                    <a:pt x="8950" y="206"/>
                    <a:pt x="8087" y="220"/>
                    <a:pt x="7224" y="220"/>
                  </a:cubicBezTo>
                  <a:cubicBezTo>
                    <a:pt x="6360" y="220"/>
                    <a:pt x="5497" y="206"/>
                    <a:pt x="4634" y="178"/>
                  </a:cubicBezTo>
                  <a:cubicBezTo>
                    <a:pt x="2863" y="123"/>
                    <a:pt x="713" y="45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6917773" y="3056395"/>
              <a:ext cx="87444" cy="88447"/>
            </a:xfrm>
            <a:custGeom>
              <a:avLst/>
              <a:gdLst/>
              <a:ahLst/>
              <a:cxnLst/>
              <a:rect l="l" t="t" r="r" b="b"/>
              <a:pathLst>
                <a:path w="959" h="970" extrusionOk="0">
                  <a:moveTo>
                    <a:pt x="959" y="479"/>
                  </a:moveTo>
                  <a:cubicBezTo>
                    <a:pt x="959" y="746"/>
                    <a:pt x="747" y="969"/>
                    <a:pt x="480" y="969"/>
                  </a:cubicBezTo>
                  <a:cubicBezTo>
                    <a:pt x="212" y="969"/>
                    <a:pt x="1" y="746"/>
                    <a:pt x="1" y="479"/>
                  </a:cubicBezTo>
                  <a:cubicBezTo>
                    <a:pt x="1" y="223"/>
                    <a:pt x="212" y="0"/>
                    <a:pt x="480" y="0"/>
                  </a:cubicBezTo>
                  <a:cubicBezTo>
                    <a:pt x="747" y="0"/>
                    <a:pt x="959" y="223"/>
                    <a:pt x="959" y="47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7048803" y="3056395"/>
              <a:ext cx="87444" cy="88447"/>
            </a:xfrm>
            <a:custGeom>
              <a:avLst/>
              <a:gdLst/>
              <a:ahLst/>
              <a:cxnLst/>
              <a:rect l="l" t="t" r="r" b="b"/>
              <a:pathLst>
                <a:path w="959" h="970" extrusionOk="0">
                  <a:moveTo>
                    <a:pt x="959" y="479"/>
                  </a:moveTo>
                  <a:cubicBezTo>
                    <a:pt x="959" y="746"/>
                    <a:pt x="747" y="969"/>
                    <a:pt x="480" y="969"/>
                  </a:cubicBezTo>
                  <a:cubicBezTo>
                    <a:pt x="212" y="969"/>
                    <a:pt x="1" y="746"/>
                    <a:pt x="1" y="479"/>
                  </a:cubicBezTo>
                  <a:cubicBezTo>
                    <a:pt x="1" y="223"/>
                    <a:pt x="212" y="0"/>
                    <a:pt x="480" y="0"/>
                  </a:cubicBezTo>
                  <a:cubicBezTo>
                    <a:pt x="747" y="0"/>
                    <a:pt x="959" y="223"/>
                    <a:pt x="959" y="47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7632830" y="1864998"/>
              <a:ext cx="302817" cy="307832"/>
            </a:xfrm>
            <a:custGeom>
              <a:avLst/>
              <a:gdLst/>
              <a:ahLst/>
              <a:cxnLst/>
              <a:rect l="l" t="t" r="r" b="b"/>
              <a:pathLst>
                <a:path w="3321" h="3376" extrusionOk="0">
                  <a:moveTo>
                    <a:pt x="1983" y="3319"/>
                  </a:moveTo>
                  <a:cubicBezTo>
                    <a:pt x="2329" y="3297"/>
                    <a:pt x="2652" y="3108"/>
                    <a:pt x="2830" y="2818"/>
                  </a:cubicBezTo>
                  <a:cubicBezTo>
                    <a:pt x="3053" y="2417"/>
                    <a:pt x="3320" y="1805"/>
                    <a:pt x="3253" y="1136"/>
                  </a:cubicBezTo>
                  <a:cubicBezTo>
                    <a:pt x="3142" y="0"/>
                    <a:pt x="2095" y="646"/>
                    <a:pt x="1772" y="791"/>
                  </a:cubicBezTo>
                  <a:cubicBezTo>
                    <a:pt x="1449" y="925"/>
                    <a:pt x="747" y="824"/>
                    <a:pt x="368" y="1961"/>
                  </a:cubicBezTo>
                  <a:cubicBezTo>
                    <a:pt x="1" y="3097"/>
                    <a:pt x="212" y="3375"/>
                    <a:pt x="1048" y="3353"/>
                  </a:cubicBezTo>
                  <a:cubicBezTo>
                    <a:pt x="1460" y="3331"/>
                    <a:pt x="1750" y="3331"/>
                    <a:pt x="1983" y="331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7634015" y="1910680"/>
              <a:ext cx="225403" cy="260235"/>
            </a:xfrm>
            <a:custGeom>
              <a:avLst/>
              <a:gdLst/>
              <a:ahLst/>
              <a:cxnLst/>
              <a:rect l="l" t="t" r="r" b="b"/>
              <a:pathLst>
                <a:path w="2472" h="2854" extrusionOk="0">
                  <a:moveTo>
                    <a:pt x="2472" y="0"/>
                  </a:moveTo>
                  <a:lnTo>
                    <a:pt x="2472" y="0"/>
                  </a:lnTo>
                  <a:cubicBezTo>
                    <a:pt x="2193" y="56"/>
                    <a:pt x="1904" y="223"/>
                    <a:pt x="1759" y="290"/>
                  </a:cubicBezTo>
                  <a:cubicBezTo>
                    <a:pt x="1436" y="424"/>
                    <a:pt x="734" y="323"/>
                    <a:pt x="355" y="1460"/>
                  </a:cubicBezTo>
                  <a:cubicBezTo>
                    <a:pt x="1" y="2555"/>
                    <a:pt x="185" y="2853"/>
                    <a:pt x="947" y="2853"/>
                  </a:cubicBezTo>
                  <a:cubicBezTo>
                    <a:pt x="976" y="2853"/>
                    <a:pt x="1005" y="2853"/>
                    <a:pt x="1035" y="2852"/>
                  </a:cubicBezTo>
                  <a:cubicBezTo>
                    <a:pt x="1280" y="2841"/>
                    <a:pt x="1469" y="2830"/>
                    <a:pt x="1636" y="2830"/>
                  </a:cubicBezTo>
                  <a:cubicBezTo>
                    <a:pt x="1647" y="2607"/>
                    <a:pt x="1692" y="2384"/>
                    <a:pt x="1748" y="2161"/>
                  </a:cubicBezTo>
                  <a:cubicBezTo>
                    <a:pt x="1937" y="1448"/>
                    <a:pt x="2126" y="657"/>
                    <a:pt x="247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7668391" y="2002410"/>
              <a:ext cx="181909" cy="36382"/>
            </a:xfrm>
            <a:custGeom>
              <a:avLst/>
              <a:gdLst/>
              <a:ahLst/>
              <a:cxnLst/>
              <a:rect l="l" t="t" r="r" b="b"/>
              <a:pathLst>
                <a:path w="1995" h="399" extrusionOk="0">
                  <a:moveTo>
                    <a:pt x="946" y="1"/>
                  </a:moveTo>
                  <a:cubicBezTo>
                    <a:pt x="683" y="1"/>
                    <a:pt x="427" y="9"/>
                    <a:pt x="260" y="9"/>
                  </a:cubicBezTo>
                  <a:cubicBezTo>
                    <a:pt x="230" y="9"/>
                    <a:pt x="203" y="9"/>
                    <a:pt x="179" y="8"/>
                  </a:cubicBezTo>
                  <a:cubicBezTo>
                    <a:pt x="112" y="119"/>
                    <a:pt x="56" y="242"/>
                    <a:pt x="1" y="398"/>
                  </a:cubicBezTo>
                  <a:cubicBezTo>
                    <a:pt x="63" y="397"/>
                    <a:pt x="130" y="396"/>
                    <a:pt x="200" y="396"/>
                  </a:cubicBezTo>
                  <a:cubicBezTo>
                    <a:pt x="372" y="396"/>
                    <a:pt x="563" y="399"/>
                    <a:pt x="754" y="399"/>
                  </a:cubicBezTo>
                  <a:cubicBezTo>
                    <a:pt x="1322" y="399"/>
                    <a:pt x="1886" y="379"/>
                    <a:pt x="1939" y="220"/>
                  </a:cubicBezTo>
                  <a:cubicBezTo>
                    <a:pt x="1994" y="32"/>
                    <a:pt x="1458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7651158" y="2072165"/>
              <a:ext cx="190024" cy="40303"/>
            </a:xfrm>
            <a:custGeom>
              <a:avLst/>
              <a:gdLst/>
              <a:ahLst/>
              <a:cxnLst/>
              <a:rect l="l" t="t" r="r" b="b"/>
              <a:pathLst>
                <a:path w="2084" h="442" extrusionOk="0">
                  <a:moveTo>
                    <a:pt x="67" y="34"/>
                  </a:moveTo>
                  <a:cubicBezTo>
                    <a:pt x="34" y="167"/>
                    <a:pt x="11" y="290"/>
                    <a:pt x="0" y="390"/>
                  </a:cubicBezTo>
                  <a:cubicBezTo>
                    <a:pt x="244" y="425"/>
                    <a:pt x="538" y="442"/>
                    <a:pt x="824" y="442"/>
                  </a:cubicBezTo>
                  <a:cubicBezTo>
                    <a:pt x="1375" y="442"/>
                    <a:pt x="1895" y="377"/>
                    <a:pt x="1961" y="245"/>
                  </a:cubicBezTo>
                  <a:cubicBezTo>
                    <a:pt x="2083" y="0"/>
                    <a:pt x="513" y="67"/>
                    <a:pt x="67" y="3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6406752" y="2514054"/>
              <a:ext cx="407403" cy="270265"/>
            </a:xfrm>
            <a:custGeom>
              <a:avLst/>
              <a:gdLst/>
              <a:ahLst/>
              <a:cxnLst/>
              <a:rect l="l" t="t" r="r" b="b"/>
              <a:pathLst>
                <a:path w="4468" h="2964" extrusionOk="0">
                  <a:moveTo>
                    <a:pt x="3197" y="2629"/>
                  </a:moveTo>
                  <a:cubicBezTo>
                    <a:pt x="2952" y="2863"/>
                    <a:pt x="2596" y="2964"/>
                    <a:pt x="2251" y="2886"/>
                  </a:cubicBezTo>
                  <a:cubicBezTo>
                    <a:pt x="1805" y="2774"/>
                    <a:pt x="1181" y="2540"/>
                    <a:pt x="747" y="2028"/>
                  </a:cubicBezTo>
                  <a:cubicBezTo>
                    <a:pt x="1" y="1159"/>
                    <a:pt x="1204" y="858"/>
                    <a:pt x="1527" y="713"/>
                  </a:cubicBezTo>
                  <a:cubicBezTo>
                    <a:pt x="1861" y="580"/>
                    <a:pt x="2262" y="1"/>
                    <a:pt x="3342" y="524"/>
                  </a:cubicBezTo>
                  <a:cubicBezTo>
                    <a:pt x="4423" y="1048"/>
                    <a:pt x="4467" y="1393"/>
                    <a:pt x="3866" y="1972"/>
                  </a:cubicBezTo>
                  <a:cubicBezTo>
                    <a:pt x="3576" y="2262"/>
                    <a:pt x="3365" y="2473"/>
                    <a:pt x="3197" y="262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6481887" y="2542138"/>
              <a:ext cx="332269" cy="190389"/>
            </a:xfrm>
            <a:custGeom>
              <a:avLst/>
              <a:gdLst/>
              <a:ahLst/>
              <a:cxnLst/>
              <a:rect l="l" t="t" r="r" b="b"/>
              <a:pathLst>
                <a:path w="3644" h="2088" extrusionOk="0">
                  <a:moveTo>
                    <a:pt x="1711" y="1"/>
                  </a:moveTo>
                  <a:cubicBezTo>
                    <a:pt x="1202" y="1"/>
                    <a:pt x="936" y="312"/>
                    <a:pt x="703" y="405"/>
                  </a:cubicBezTo>
                  <a:cubicBezTo>
                    <a:pt x="558" y="472"/>
                    <a:pt x="246" y="561"/>
                    <a:pt x="1" y="728"/>
                  </a:cubicBezTo>
                  <a:cubicBezTo>
                    <a:pt x="714" y="929"/>
                    <a:pt x="1415" y="1352"/>
                    <a:pt x="2062" y="1709"/>
                  </a:cubicBezTo>
                  <a:cubicBezTo>
                    <a:pt x="2262" y="1820"/>
                    <a:pt x="2451" y="1943"/>
                    <a:pt x="2618" y="2087"/>
                  </a:cubicBezTo>
                  <a:cubicBezTo>
                    <a:pt x="2741" y="1976"/>
                    <a:pt x="2875" y="1831"/>
                    <a:pt x="3042" y="1664"/>
                  </a:cubicBezTo>
                  <a:cubicBezTo>
                    <a:pt x="3643" y="1085"/>
                    <a:pt x="3599" y="740"/>
                    <a:pt x="2518" y="216"/>
                  </a:cubicBezTo>
                  <a:cubicBezTo>
                    <a:pt x="2193" y="59"/>
                    <a:pt x="1929" y="1"/>
                    <a:pt x="17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6546900" y="2546515"/>
              <a:ext cx="159569" cy="130026"/>
            </a:xfrm>
            <a:custGeom>
              <a:avLst/>
              <a:gdLst/>
              <a:ahLst/>
              <a:cxnLst/>
              <a:rect l="l" t="t" r="r" b="b"/>
              <a:pathLst>
                <a:path w="1750" h="1426" extrusionOk="0">
                  <a:moveTo>
                    <a:pt x="1349" y="1"/>
                  </a:moveTo>
                  <a:cubicBezTo>
                    <a:pt x="1081" y="302"/>
                    <a:pt x="1" y="1271"/>
                    <a:pt x="279" y="1416"/>
                  </a:cubicBezTo>
                  <a:cubicBezTo>
                    <a:pt x="292" y="1422"/>
                    <a:pt x="307" y="1425"/>
                    <a:pt x="323" y="1425"/>
                  </a:cubicBezTo>
                  <a:cubicBezTo>
                    <a:pt x="589" y="1425"/>
                    <a:pt x="1298" y="597"/>
                    <a:pt x="1750" y="146"/>
                  </a:cubicBezTo>
                  <a:cubicBezTo>
                    <a:pt x="1605" y="79"/>
                    <a:pt x="1471" y="34"/>
                    <a:pt x="134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6610911" y="2577062"/>
              <a:ext cx="157563" cy="138506"/>
            </a:xfrm>
            <a:custGeom>
              <a:avLst/>
              <a:gdLst/>
              <a:ahLst/>
              <a:cxnLst/>
              <a:rect l="l" t="t" r="r" b="b"/>
              <a:pathLst>
                <a:path w="1728" h="1519" extrusionOk="0">
                  <a:moveTo>
                    <a:pt x="1426" y="0"/>
                  </a:moveTo>
                  <a:cubicBezTo>
                    <a:pt x="1148" y="345"/>
                    <a:pt x="0" y="1426"/>
                    <a:pt x="268" y="1515"/>
                  </a:cubicBezTo>
                  <a:cubicBezTo>
                    <a:pt x="276" y="1518"/>
                    <a:pt x="285" y="1519"/>
                    <a:pt x="294" y="1519"/>
                  </a:cubicBezTo>
                  <a:cubicBezTo>
                    <a:pt x="534" y="1519"/>
                    <a:pt x="1320" y="757"/>
                    <a:pt x="1727" y="201"/>
                  </a:cubicBezTo>
                  <a:cubicBezTo>
                    <a:pt x="1649" y="134"/>
                    <a:pt x="1549" y="67"/>
                    <a:pt x="142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6500337" y="1430237"/>
              <a:ext cx="149448" cy="111790"/>
            </a:xfrm>
            <a:custGeom>
              <a:avLst/>
              <a:gdLst/>
              <a:ahLst/>
              <a:cxnLst/>
              <a:rect l="l" t="t" r="r" b="b"/>
              <a:pathLst>
                <a:path w="1639" h="1226" extrusionOk="0">
                  <a:moveTo>
                    <a:pt x="747" y="1170"/>
                  </a:moveTo>
                  <a:cubicBezTo>
                    <a:pt x="747" y="1170"/>
                    <a:pt x="1616" y="1226"/>
                    <a:pt x="1627" y="624"/>
                  </a:cubicBezTo>
                  <a:cubicBezTo>
                    <a:pt x="1638" y="23"/>
                    <a:pt x="1126" y="1"/>
                    <a:pt x="836" y="12"/>
                  </a:cubicBezTo>
                  <a:cubicBezTo>
                    <a:pt x="546" y="23"/>
                    <a:pt x="1" y="134"/>
                    <a:pt x="45" y="635"/>
                  </a:cubicBezTo>
                  <a:cubicBezTo>
                    <a:pt x="101" y="1204"/>
                    <a:pt x="747" y="1170"/>
                    <a:pt x="747" y="117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6783734" y="1430237"/>
              <a:ext cx="150451" cy="111790"/>
            </a:xfrm>
            <a:custGeom>
              <a:avLst/>
              <a:gdLst/>
              <a:ahLst/>
              <a:cxnLst/>
              <a:rect l="l" t="t" r="r" b="b"/>
              <a:pathLst>
                <a:path w="1650" h="1226" extrusionOk="0">
                  <a:moveTo>
                    <a:pt x="903" y="1170"/>
                  </a:moveTo>
                  <a:cubicBezTo>
                    <a:pt x="903" y="1170"/>
                    <a:pt x="23" y="1226"/>
                    <a:pt x="12" y="624"/>
                  </a:cubicBezTo>
                  <a:cubicBezTo>
                    <a:pt x="0" y="23"/>
                    <a:pt x="524" y="1"/>
                    <a:pt x="814" y="12"/>
                  </a:cubicBezTo>
                  <a:cubicBezTo>
                    <a:pt x="1103" y="23"/>
                    <a:pt x="1649" y="134"/>
                    <a:pt x="1593" y="635"/>
                  </a:cubicBezTo>
                  <a:cubicBezTo>
                    <a:pt x="1538" y="1204"/>
                    <a:pt x="903" y="1170"/>
                    <a:pt x="903" y="117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6619148" y="1554155"/>
              <a:ext cx="196134" cy="68113"/>
            </a:xfrm>
            <a:custGeom>
              <a:avLst/>
              <a:gdLst/>
              <a:ahLst/>
              <a:cxnLst/>
              <a:rect l="l" t="t" r="r" b="b"/>
              <a:pathLst>
                <a:path w="2151" h="747" extrusionOk="0">
                  <a:moveTo>
                    <a:pt x="1070" y="747"/>
                  </a:moveTo>
                  <a:cubicBezTo>
                    <a:pt x="335" y="747"/>
                    <a:pt x="45" y="234"/>
                    <a:pt x="34" y="212"/>
                  </a:cubicBezTo>
                  <a:cubicBezTo>
                    <a:pt x="1" y="145"/>
                    <a:pt x="23" y="67"/>
                    <a:pt x="79" y="34"/>
                  </a:cubicBezTo>
                  <a:cubicBezTo>
                    <a:pt x="146" y="0"/>
                    <a:pt x="224" y="23"/>
                    <a:pt x="257" y="90"/>
                  </a:cubicBezTo>
                  <a:cubicBezTo>
                    <a:pt x="268" y="101"/>
                    <a:pt x="491" y="491"/>
                    <a:pt x="1070" y="491"/>
                  </a:cubicBezTo>
                  <a:cubicBezTo>
                    <a:pt x="1661" y="491"/>
                    <a:pt x="1883" y="90"/>
                    <a:pt x="1895" y="90"/>
                  </a:cubicBezTo>
                  <a:cubicBezTo>
                    <a:pt x="1928" y="23"/>
                    <a:pt x="2006" y="0"/>
                    <a:pt x="2062" y="34"/>
                  </a:cubicBezTo>
                  <a:cubicBezTo>
                    <a:pt x="2128" y="67"/>
                    <a:pt x="2151" y="145"/>
                    <a:pt x="2117" y="212"/>
                  </a:cubicBezTo>
                  <a:cubicBezTo>
                    <a:pt x="2106" y="234"/>
                    <a:pt x="1817" y="747"/>
                    <a:pt x="1070" y="74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6105241" y="3867925"/>
              <a:ext cx="1221937" cy="161575"/>
            </a:xfrm>
            <a:custGeom>
              <a:avLst/>
              <a:gdLst/>
              <a:ahLst/>
              <a:cxnLst/>
              <a:rect l="l" t="t" r="r" b="b"/>
              <a:pathLst>
                <a:path w="13401" h="1772" extrusionOk="0">
                  <a:moveTo>
                    <a:pt x="179" y="0"/>
                  </a:moveTo>
                  <a:cubicBezTo>
                    <a:pt x="112" y="78"/>
                    <a:pt x="56" y="167"/>
                    <a:pt x="1" y="268"/>
                  </a:cubicBezTo>
                  <a:cubicBezTo>
                    <a:pt x="747" y="780"/>
                    <a:pt x="2707" y="1771"/>
                    <a:pt x="6695" y="1771"/>
                  </a:cubicBezTo>
                  <a:cubicBezTo>
                    <a:pt x="10694" y="1771"/>
                    <a:pt x="12655" y="780"/>
                    <a:pt x="13401" y="268"/>
                  </a:cubicBezTo>
                  <a:cubicBezTo>
                    <a:pt x="13345" y="167"/>
                    <a:pt x="13289" y="78"/>
                    <a:pt x="13223" y="0"/>
                  </a:cubicBezTo>
                  <a:cubicBezTo>
                    <a:pt x="12532" y="468"/>
                    <a:pt x="10616" y="1459"/>
                    <a:pt x="6695" y="1459"/>
                  </a:cubicBezTo>
                  <a:cubicBezTo>
                    <a:pt x="2785" y="1459"/>
                    <a:pt x="869" y="468"/>
                    <a:pt x="17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6629361" y="3875037"/>
              <a:ext cx="175800" cy="53889"/>
            </a:xfrm>
            <a:custGeom>
              <a:avLst/>
              <a:gdLst/>
              <a:ahLst/>
              <a:cxnLst/>
              <a:rect l="l" t="t" r="r" b="b"/>
              <a:pathLst>
                <a:path w="1928" h="591" extrusionOk="0">
                  <a:moveTo>
                    <a:pt x="969" y="0"/>
                  </a:moveTo>
                  <a:cubicBezTo>
                    <a:pt x="435" y="0"/>
                    <a:pt x="0" y="134"/>
                    <a:pt x="0" y="301"/>
                  </a:cubicBezTo>
                  <a:cubicBezTo>
                    <a:pt x="0" y="457"/>
                    <a:pt x="435" y="591"/>
                    <a:pt x="969" y="591"/>
                  </a:cubicBezTo>
                  <a:cubicBezTo>
                    <a:pt x="1493" y="591"/>
                    <a:pt x="1927" y="457"/>
                    <a:pt x="1927" y="301"/>
                  </a:cubicBezTo>
                  <a:cubicBezTo>
                    <a:pt x="1927" y="134"/>
                    <a:pt x="1493" y="0"/>
                    <a:pt x="96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1" name="Google Shape;591;p38"/>
          <p:cNvSpPr/>
          <p:nvPr/>
        </p:nvSpPr>
        <p:spPr>
          <a:xfrm>
            <a:off x="7400925" y="-1091250"/>
            <a:ext cx="2752800" cy="27528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9174" y="376135"/>
            <a:ext cx="3713802" cy="3554348"/>
          </a:xfrm>
        </p:spPr>
        <p:txBody>
          <a:bodyPr/>
          <a:lstStyle/>
          <a:p>
            <a:r>
              <a:rPr lang="ru-RU" sz="2800" dirty="0"/>
              <a:t>Роботът може да бъде ръководен от външно устройство за управление или управлението може да бъде вградено вътре.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418" y="453958"/>
            <a:ext cx="3066321" cy="18697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96" y="2641567"/>
            <a:ext cx="1962860" cy="196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96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54"/>
          <p:cNvSpPr txBox="1">
            <a:spLocks noGrp="1"/>
          </p:cNvSpPr>
          <p:nvPr>
            <p:ph type="title"/>
          </p:nvPr>
        </p:nvSpPr>
        <p:spPr>
          <a:xfrm>
            <a:off x="4391117" y="2425331"/>
            <a:ext cx="3993600" cy="17424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ru-RU" sz="3200" b="1" dirty="0"/>
              <a:t>Как могат да ни помогне роботиката</a:t>
            </a:r>
            <a:br>
              <a:rPr lang="ru-RU" sz="3200" b="1" dirty="0"/>
            </a:br>
            <a:endParaRPr sz="3200" dirty="0">
              <a:solidFill>
                <a:schemeClr val="accent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653" y="662609"/>
            <a:ext cx="1463167" cy="14631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bg-BG" dirty="0" smtClean="0"/>
              <a:t>03</a:t>
            </a:r>
            <a:endParaRPr lang="en-US" dirty="0"/>
          </a:p>
        </p:txBody>
      </p:sp>
      <p:grpSp>
        <p:nvGrpSpPr>
          <p:cNvPr id="2104" name="Google Shape;2104;p54"/>
          <p:cNvGrpSpPr/>
          <p:nvPr/>
        </p:nvGrpSpPr>
        <p:grpSpPr>
          <a:xfrm>
            <a:off x="1214397" y="2133631"/>
            <a:ext cx="1751534" cy="2205338"/>
            <a:chOff x="982800" y="2042875"/>
            <a:chExt cx="1962722" cy="2471243"/>
          </a:xfrm>
        </p:grpSpPr>
        <p:sp>
          <p:nvSpPr>
            <p:cNvPr id="2105" name="Google Shape;2105;p54"/>
            <p:cNvSpPr/>
            <p:nvPr/>
          </p:nvSpPr>
          <p:spPr>
            <a:xfrm flipH="1">
              <a:off x="2430937" y="3006676"/>
              <a:ext cx="514585" cy="808092"/>
            </a:xfrm>
            <a:custGeom>
              <a:avLst/>
              <a:gdLst/>
              <a:ahLst/>
              <a:cxnLst/>
              <a:rect l="l" t="t" r="r" b="b"/>
              <a:pathLst>
                <a:path w="4746" h="7453" extrusionOk="0">
                  <a:moveTo>
                    <a:pt x="3532" y="6027"/>
                  </a:moveTo>
                  <a:cubicBezTo>
                    <a:pt x="3710" y="5581"/>
                    <a:pt x="3877" y="5125"/>
                    <a:pt x="4100" y="4690"/>
                  </a:cubicBezTo>
                  <a:cubicBezTo>
                    <a:pt x="4267" y="4345"/>
                    <a:pt x="4701" y="3866"/>
                    <a:pt x="4746" y="3476"/>
                  </a:cubicBezTo>
                  <a:cubicBezTo>
                    <a:pt x="4590" y="1816"/>
                    <a:pt x="4289" y="268"/>
                    <a:pt x="4289" y="268"/>
                  </a:cubicBezTo>
                  <a:cubicBezTo>
                    <a:pt x="4289" y="268"/>
                    <a:pt x="2942" y="1"/>
                    <a:pt x="2407" y="268"/>
                  </a:cubicBezTo>
                  <a:cubicBezTo>
                    <a:pt x="1883" y="547"/>
                    <a:pt x="1" y="2942"/>
                    <a:pt x="1026" y="6862"/>
                  </a:cubicBezTo>
                  <a:cubicBezTo>
                    <a:pt x="1026" y="6862"/>
                    <a:pt x="1716" y="7275"/>
                    <a:pt x="2585" y="7453"/>
                  </a:cubicBezTo>
                  <a:cubicBezTo>
                    <a:pt x="2942" y="7018"/>
                    <a:pt x="3298" y="6573"/>
                    <a:pt x="3532" y="602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4"/>
            <p:cNvSpPr/>
            <p:nvPr/>
          </p:nvSpPr>
          <p:spPr>
            <a:xfrm flipH="1">
              <a:off x="2430936" y="3023590"/>
              <a:ext cx="346635" cy="791177"/>
            </a:xfrm>
            <a:custGeom>
              <a:avLst/>
              <a:gdLst/>
              <a:ahLst/>
              <a:cxnLst/>
              <a:rect l="l" t="t" r="r" b="b"/>
              <a:pathLst>
                <a:path w="3197" h="7297" extrusionOk="0">
                  <a:moveTo>
                    <a:pt x="1794" y="1"/>
                  </a:moveTo>
                  <a:cubicBezTo>
                    <a:pt x="1069" y="1003"/>
                    <a:pt x="0" y="3543"/>
                    <a:pt x="813" y="7252"/>
                  </a:cubicBezTo>
                  <a:cubicBezTo>
                    <a:pt x="891" y="7263"/>
                    <a:pt x="958" y="7286"/>
                    <a:pt x="1036" y="7297"/>
                  </a:cubicBezTo>
                  <a:cubicBezTo>
                    <a:pt x="1393" y="6862"/>
                    <a:pt x="1749" y="6417"/>
                    <a:pt x="1983" y="5871"/>
                  </a:cubicBezTo>
                  <a:cubicBezTo>
                    <a:pt x="2161" y="5425"/>
                    <a:pt x="2328" y="4969"/>
                    <a:pt x="2551" y="4534"/>
                  </a:cubicBezTo>
                  <a:cubicBezTo>
                    <a:pt x="2718" y="4189"/>
                    <a:pt x="3152" y="3710"/>
                    <a:pt x="3197" y="3320"/>
                  </a:cubicBezTo>
                  <a:cubicBezTo>
                    <a:pt x="3041" y="1660"/>
                    <a:pt x="2740" y="112"/>
                    <a:pt x="2740" y="112"/>
                  </a:cubicBezTo>
                  <a:cubicBezTo>
                    <a:pt x="2740" y="112"/>
                    <a:pt x="2284" y="23"/>
                    <a:pt x="1794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4"/>
            <p:cNvSpPr/>
            <p:nvPr/>
          </p:nvSpPr>
          <p:spPr>
            <a:xfrm flipH="1">
              <a:off x="2628921" y="3748311"/>
              <a:ext cx="276701" cy="285266"/>
            </a:xfrm>
            <a:custGeom>
              <a:avLst/>
              <a:gdLst/>
              <a:ahLst/>
              <a:cxnLst/>
              <a:rect l="l" t="t" r="r" b="b"/>
              <a:pathLst>
                <a:path w="2552" h="2631" extrusionOk="0">
                  <a:moveTo>
                    <a:pt x="691" y="0"/>
                  </a:moveTo>
                  <a:cubicBezTo>
                    <a:pt x="691" y="0"/>
                    <a:pt x="0" y="591"/>
                    <a:pt x="34" y="1359"/>
                  </a:cubicBezTo>
                  <a:cubicBezTo>
                    <a:pt x="56" y="2139"/>
                    <a:pt x="446" y="2506"/>
                    <a:pt x="624" y="2596"/>
                  </a:cubicBezTo>
                  <a:cubicBezTo>
                    <a:pt x="684" y="2622"/>
                    <a:pt x="825" y="2630"/>
                    <a:pt x="986" y="2630"/>
                  </a:cubicBezTo>
                  <a:cubicBezTo>
                    <a:pt x="1310" y="2630"/>
                    <a:pt x="1716" y="2596"/>
                    <a:pt x="1716" y="2596"/>
                  </a:cubicBezTo>
                  <a:cubicBezTo>
                    <a:pt x="1716" y="2596"/>
                    <a:pt x="1905" y="2584"/>
                    <a:pt x="1950" y="2284"/>
                  </a:cubicBezTo>
                  <a:cubicBezTo>
                    <a:pt x="1950" y="2284"/>
                    <a:pt x="1989" y="2294"/>
                    <a:pt x="2048" y="2294"/>
                  </a:cubicBezTo>
                  <a:cubicBezTo>
                    <a:pt x="2219" y="2294"/>
                    <a:pt x="2551" y="2202"/>
                    <a:pt x="2518" y="1471"/>
                  </a:cubicBezTo>
                  <a:cubicBezTo>
                    <a:pt x="2462" y="223"/>
                    <a:pt x="1849" y="290"/>
                    <a:pt x="1571" y="178"/>
                  </a:cubicBezTo>
                  <a:cubicBezTo>
                    <a:pt x="1304" y="56"/>
                    <a:pt x="691" y="0"/>
                    <a:pt x="69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4"/>
            <p:cNvSpPr/>
            <p:nvPr/>
          </p:nvSpPr>
          <p:spPr>
            <a:xfrm flipH="1">
              <a:off x="2698964" y="3748311"/>
              <a:ext cx="206658" cy="289928"/>
            </a:xfrm>
            <a:custGeom>
              <a:avLst/>
              <a:gdLst/>
              <a:ahLst/>
              <a:cxnLst/>
              <a:rect l="l" t="t" r="r" b="b"/>
              <a:pathLst>
                <a:path w="1906" h="2674" extrusionOk="0">
                  <a:moveTo>
                    <a:pt x="1359" y="1548"/>
                  </a:moveTo>
                  <a:cubicBezTo>
                    <a:pt x="1337" y="969"/>
                    <a:pt x="1716" y="490"/>
                    <a:pt x="1905" y="290"/>
                  </a:cubicBezTo>
                  <a:cubicBezTo>
                    <a:pt x="1771" y="234"/>
                    <a:pt x="1649" y="201"/>
                    <a:pt x="1571" y="178"/>
                  </a:cubicBezTo>
                  <a:cubicBezTo>
                    <a:pt x="1304" y="56"/>
                    <a:pt x="691" y="0"/>
                    <a:pt x="691" y="0"/>
                  </a:cubicBezTo>
                  <a:cubicBezTo>
                    <a:pt x="691" y="0"/>
                    <a:pt x="0" y="591"/>
                    <a:pt x="34" y="1359"/>
                  </a:cubicBezTo>
                  <a:cubicBezTo>
                    <a:pt x="56" y="2128"/>
                    <a:pt x="446" y="2506"/>
                    <a:pt x="624" y="2596"/>
                  </a:cubicBezTo>
                  <a:cubicBezTo>
                    <a:pt x="802" y="2674"/>
                    <a:pt x="1716" y="2596"/>
                    <a:pt x="1716" y="2596"/>
                  </a:cubicBezTo>
                  <a:cubicBezTo>
                    <a:pt x="1716" y="2596"/>
                    <a:pt x="1727" y="2596"/>
                    <a:pt x="1727" y="2596"/>
                  </a:cubicBezTo>
                  <a:cubicBezTo>
                    <a:pt x="1560" y="2395"/>
                    <a:pt x="1382" y="2061"/>
                    <a:pt x="1359" y="154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4"/>
            <p:cNvSpPr/>
            <p:nvPr/>
          </p:nvSpPr>
          <p:spPr>
            <a:xfrm flipH="1">
              <a:off x="2718372" y="3912576"/>
              <a:ext cx="182479" cy="121002"/>
            </a:xfrm>
            <a:custGeom>
              <a:avLst/>
              <a:gdLst/>
              <a:ahLst/>
              <a:cxnLst/>
              <a:rect l="l" t="t" r="r" b="b"/>
              <a:pathLst>
                <a:path w="1683" h="1116" extrusionOk="0">
                  <a:moveTo>
                    <a:pt x="1" y="0"/>
                  </a:moveTo>
                  <a:cubicBezTo>
                    <a:pt x="68" y="668"/>
                    <a:pt x="413" y="1003"/>
                    <a:pt x="580" y="1081"/>
                  </a:cubicBezTo>
                  <a:cubicBezTo>
                    <a:pt x="640" y="1107"/>
                    <a:pt x="781" y="1115"/>
                    <a:pt x="942" y="1115"/>
                  </a:cubicBezTo>
                  <a:cubicBezTo>
                    <a:pt x="1266" y="1115"/>
                    <a:pt x="1672" y="1081"/>
                    <a:pt x="1672" y="1081"/>
                  </a:cubicBezTo>
                  <a:lnTo>
                    <a:pt x="1683" y="1081"/>
                  </a:lnTo>
                  <a:cubicBezTo>
                    <a:pt x="1560" y="936"/>
                    <a:pt x="1427" y="702"/>
                    <a:pt x="1360" y="379"/>
                  </a:cubicBezTo>
                  <a:cubicBezTo>
                    <a:pt x="1233" y="421"/>
                    <a:pt x="1100" y="440"/>
                    <a:pt x="967" y="440"/>
                  </a:cubicBezTo>
                  <a:cubicBezTo>
                    <a:pt x="855" y="440"/>
                    <a:pt x="743" y="427"/>
                    <a:pt x="636" y="401"/>
                  </a:cubicBezTo>
                  <a:cubicBezTo>
                    <a:pt x="380" y="334"/>
                    <a:pt x="168" y="189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4"/>
            <p:cNvSpPr/>
            <p:nvPr/>
          </p:nvSpPr>
          <p:spPr>
            <a:xfrm flipH="1">
              <a:off x="2375314" y="3956055"/>
              <a:ext cx="381764" cy="527813"/>
            </a:xfrm>
            <a:custGeom>
              <a:avLst/>
              <a:gdLst/>
              <a:ahLst/>
              <a:cxnLst/>
              <a:rect l="l" t="t" r="r" b="b"/>
              <a:pathLst>
                <a:path w="3521" h="4868" extrusionOk="0">
                  <a:moveTo>
                    <a:pt x="1861" y="0"/>
                  </a:moveTo>
                  <a:lnTo>
                    <a:pt x="1705" y="0"/>
                  </a:lnTo>
                  <a:cubicBezTo>
                    <a:pt x="1114" y="0"/>
                    <a:pt x="557" y="357"/>
                    <a:pt x="301" y="969"/>
                  </a:cubicBezTo>
                  <a:cubicBezTo>
                    <a:pt x="134" y="1370"/>
                    <a:pt x="0" y="1938"/>
                    <a:pt x="0" y="2729"/>
                  </a:cubicBezTo>
                  <a:cubicBezTo>
                    <a:pt x="0" y="3342"/>
                    <a:pt x="145" y="3787"/>
                    <a:pt x="335" y="4110"/>
                  </a:cubicBezTo>
                  <a:cubicBezTo>
                    <a:pt x="613" y="4589"/>
                    <a:pt x="1103" y="4868"/>
                    <a:pt x="1616" y="4868"/>
                  </a:cubicBezTo>
                  <a:lnTo>
                    <a:pt x="1883" y="4868"/>
                  </a:lnTo>
                  <a:cubicBezTo>
                    <a:pt x="2618" y="4868"/>
                    <a:pt x="3264" y="4311"/>
                    <a:pt x="3420" y="3498"/>
                  </a:cubicBezTo>
                  <a:cubicBezTo>
                    <a:pt x="3476" y="3208"/>
                    <a:pt x="3520" y="2863"/>
                    <a:pt x="3520" y="2428"/>
                  </a:cubicBezTo>
                  <a:cubicBezTo>
                    <a:pt x="3520" y="1849"/>
                    <a:pt x="3420" y="1392"/>
                    <a:pt x="3298" y="1036"/>
                  </a:cubicBezTo>
                  <a:cubicBezTo>
                    <a:pt x="3053" y="390"/>
                    <a:pt x="2473" y="0"/>
                    <a:pt x="1861" y="0"/>
                  </a:cubicBezTo>
                  <a:close/>
                </a:path>
              </a:pathLst>
            </a:custGeom>
            <a:solidFill>
              <a:srgbClr val="5B5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4"/>
            <p:cNvSpPr/>
            <p:nvPr/>
          </p:nvSpPr>
          <p:spPr>
            <a:xfrm flipH="1">
              <a:off x="2375314" y="3956055"/>
              <a:ext cx="381764" cy="527813"/>
            </a:xfrm>
            <a:custGeom>
              <a:avLst/>
              <a:gdLst/>
              <a:ahLst/>
              <a:cxnLst/>
              <a:rect l="l" t="t" r="r" b="b"/>
              <a:pathLst>
                <a:path w="3521" h="4868" extrusionOk="0">
                  <a:moveTo>
                    <a:pt x="1861" y="0"/>
                  </a:moveTo>
                  <a:lnTo>
                    <a:pt x="1705" y="0"/>
                  </a:lnTo>
                  <a:cubicBezTo>
                    <a:pt x="1114" y="0"/>
                    <a:pt x="557" y="357"/>
                    <a:pt x="301" y="969"/>
                  </a:cubicBezTo>
                  <a:cubicBezTo>
                    <a:pt x="134" y="1370"/>
                    <a:pt x="0" y="1938"/>
                    <a:pt x="0" y="2729"/>
                  </a:cubicBezTo>
                  <a:cubicBezTo>
                    <a:pt x="0" y="3342"/>
                    <a:pt x="145" y="3787"/>
                    <a:pt x="335" y="4110"/>
                  </a:cubicBezTo>
                  <a:cubicBezTo>
                    <a:pt x="613" y="4589"/>
                    <a:pt x="1103" y="4868"/>
                    <a:pt x="1616" y="4868"/>
                  </a:cubicBezTo>
                  <a:lnTo>
                    <a:pt x="1883" y="4868"/>
                  </a:lnTo>
                  <a:cubicBezTo>
                    <a:pt x="2618" y="4868"/>
                    <a:pt x="3264" y="4311"/>
                    <a:pt x="3420" y="3498"/>
                  </a:cubicBezTo>
                  <a:cubicBezTo>
                    <a:pt x="3476" y="3208"/>
                    <a:pt x="3520" y="2863"/>
                    <a:pt x="3520" y="2428"/>
                  </a:cubicBezTo>
                  <a:cubicBezTo>
                    <a:pt x="3520" y="1849"/>
                    <a:pt x="3420" y="1392"/>
                    <a:pt x="3298" y="1036"/>
                  </a:cubicBezTo>
                  <a:cubicBezTo>
                    <a:pt x="3053" y="390"/>
                    <a:pt x="2473" y="0"/>
                    <a:pt x="186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4"/>
            <p:cNvSpPr/>
            <p:nvPr/>
          </p:nvSpPr>
          <p:spPr>
            <a:xfrm flipH="1">
              <a:off x="2414020" y="4051470"/>
              <a:ext cx="91836" cy="343057"/>
            </a:xfrm>
            <a:custGeom>
              <a:avLst/>
              <a:gdLst/>
              <a:ahLst/>
              <a:cxnLst/>
              <a:rect l="l" t="t" r="r" b="b"/>
              <a:pathLst>
                <a:path w="847" h="3164" extrusionOk="0">
                  <a:moveTo>
                    <a:pt x="401" y="0"/>
                  </a:moveTo>
                  <a:cubicBezTo>
                    <a:pt x="179" y="0"/>
                    <a:pt x="0" y="713"/>
                    <a:pt x="0" y="1582"/>
                  </a:cubicBezTo>
                  <a:cubicBezTo>
                    <a:pt x="0" y="2451"/>
                    <a:pt x="179" y="3164"/>
                    <a:pt x="401" y="3164"/>
                  </a:cubicBezTo>
                  <a:cubicBezTo>
                    <a:pt x="613" y="3164"/>
                    <a:pt x="847" y="2451"/>
                    <a:pt x="847" y="1582"/>
                  </a:cubicBezTo>
                  <a:cubicBezTo>
                    <a:pt x="847" y="713"/>
                    <a:pt x="613" y="0"/>
                    <a:pt x="40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4"/>
            <p:cNvSpPr/>
            <p:nvPr/>
          </p:nvSpPr>
          <p:spPr>
            <a:xfrm flipH="1">
              <a:off x="2485257" y="3956055"/>
              <a:ext cx="271821" cy="527813"/>
            </a:xfrm>
            <a:custGeom>
              <a:avLst/>
              <a:gdLst/>
              <a:ahLst/>
              <a:cxnLst/>
              <a:rect l="l" t="t" r="r" b="b"/>
              <a:pathLst>
                <a:path w="2507" h="4868" extrusionOk="0">
                  <a:moveTo>
                    <a:pt x="2284" y="4467"/>
                  </a:moveTo>
                  <a:cubicBezTo>
                    <a:pt x="2106" y="4077"/>
                    <a:pt x="1961" y="3531"/>
                    <a:pt x="1961" y="2796"/>
                  </a:cubicBezTo>
                  <a:cubicBezTo>
                    <a:pt x="1961" y="1838"/>
                    <a:pt x="2083" y="1147"/>
                    <a:pt x="2251" y="657"/>
                  </a:cubicBezTo>
                  <a:cubicBezTo>
                    <a:pt x="2317" y="468"/>
                    <a:pt x="2407" y="301"/>
                    <a:pt x="2507" y="156"/>
                  </a:cubicBezTo>
                  <a:cubicBezTo>
                    <a:pt x="2306" y="56"/>
                    <a:pt x="2083" y="0"/>
                    <a:pt x="1861" y="0"/>
                  </a:cubicBezTo>
                  <a:lnTo>
                    <a:pt x="1705" y="0"/>
                  </a:lnTo>
                  <a:cubicBezTo>
                    <a:pt x="1114" y="0"/>
                    <a:pt x="557" y="357"/>
                    <a:pt x="301" y="969"/>
                  </a:cubicBezTo>
                  <a:cubicBezTo>
                    <a:pt x="134" y="1370"/>
                    <a:pt x="0" y="1938"/>
                    <a:pt x="0" y="2729"/>
                  </a:cubicBezTo>
                  <a:cubicBezTo>
                    <a:pt x="0" y="3342"/>
                    <a:pt x="145" y="3787"/>
                    <a:pt x="335" y="4110"/>
                  </a:cubicBezTo>
                  <a:cubicBezTo>
                    <a:pt x="613" y="4589"/>
                    <a:pt x="1103" y="4868"/>
                    <a:pt x="1616" y="4868"/>
                  </a:cubicBezTo>
                  <a:lnTo>
                    <a:pt x="1883" y="4868"/>
                  </a:lnTo>
                  <a:cubicBezTo>
                    <a:pt x="2083" y="4868"/>
                    <a:pt x="2273" y="4823"/>
                    <a:pt x="2451" y="4745"/>
                  </a:cubicBezTo>
                  <a:cubicBezTo>
                    <a:pt x="2395" y="4656"/>
                    <a:pt x="2340" y="4567"/>
                    <a:pt x="2284" y="446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4"/>
            <p:cNvSpPr/>
            <p:nvPr/>
          </p:nvSpPr>
          <p:spPr>
            <a:xfrm flipH="1">
              <a:off x="1680849" y="2766403"/>
              <a:ext cx="765806" cy="332214"/>
            </a:xfrm>
            <a:custGeom>
              <a:avLst/>
              <a:gdLst/>
              <a:ahLst/>
              <a:cxnLst/>
              <a:rect l="l" t="t" r="r" b="b"/>
              <a:pathLst>
                <a:path w="7063" h="3064" extrusionOk="0">
                  <a:moveTo>
                    <a:pt x="0" y="0"/>
                  </a:moveTo>
                  <a:lnTo>
                    <a:pt x="7062" y="0"/>
                  </a:lnTo>
                  <a:lnTo>
                    <a:pt x="7062" y="3063"/>
                  </a:lnTo>
                  <a:lnTo>
                    <a:pt x="0" y="3063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4"/>
            <p:cNvSpPr/>
            <p:nvPr/>
          </p:nvSpPr>
          <p:spPr>
            <a:xfrm flipH="1">
              <a:off x="1819742" y="2766403"/>
              <a:ext cx="626913" cy="332214"/>
            </a:xfrm>
            <a:custGeom>
              <a:avLst/>
              <a:gdLst/>
              <a:ahLst/>
              <a:cxnLst/>
              <a:rect l="l" t="t" r="r" b="b"/>
              <a:pathLst>
                <a:path w="5782" h="3064" extrusionOk="0">
                  <a:moveTo>
                    <a:pt x="0" y="0"/>
                  </a:moveTo>
                  <a:lnTo>
                    <a:pt x="0" y="3063"/>
                  </a:lnTo>
                  <a:lnTo>
                    <a:pt x="5781" y="3063"/>
                  </a:lnTo>
                  <a:lnTo>
                    <a:pt x="5781" y="0"/>
                  </a:ln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4"/>
            <p:cNvSpPr/>
            <p:nvPr/>
          </p:nvSpPr>
          <p:spPr>
            <a:xfrm flipH="1">
              <a:off x="1416396" y="2939126"/>
              <a:ext cx="403449" cy="1497675"/>
            </a:xfrm>
            <a:custGeom>
              <a:avLst/>
              <a:gdLst/>
              <a:ahLst/>
              <a:cxnLst/>
              <a:rect l="l" t="t" r="r" b="b"/>
              <a:pathLst>
                <a:path w="3721" h="13813" extrusionOk="0">
                  <a:moveTo>
                    <a:pt x="3052" y="1248"/>
                  </a:moveTo>
                  <a:lnTo>
                    <a:pt x="1281" y="0"/>
                  </a:lnTo>
                  <a:lnTo>
                    <a:pt x="0" y="624"/>
                  </a:lnTo>
                  <a:lnTo>
                    <a:pt x="1716" y="13812"/>
                  </a:lnTo>
                  <a:lnTo>
                    <a:pt x="3398" y="13812"/>
                  </a:lnTo>
                  <a:cubicBezTo>
                    <a:pt x="3398" y="13812"/>
                    <a:pt x="3721" y="2183"/>
                    <a:pt x="3052" y="124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4"/>
            <p:cNvSpPr/>
            <p:nvPr/>
          </p:nvSpPr>
          <p:spPr>
            <a:xfrm flipH="1">
              <a:off x="1416396" y="3041697"/>
              <a:ext cx="393800" cy="1395104"/>
            </a:xfrm>
            <a:custGeom>
              <a:avLst/>
              <a:gdLst/>
              <a:ahLst/>
              <a:cxnLst/>
              <a:rect l="l" t="t" r="r" b="b"/>
              <a:pathLst>
                <a:path w="3632" h="12867" extrusionOk="0">
                  <a:moveTo>
                    <a:pt x="2518" y="1"/>
                  </a:moveTo>
                  <a:cubicBezTo>
                    <a:pt x="1794" y="324"/>
                    <a:pt x="858" y="402"/>
                    <a:pt x="0" y="380"/>
                  </a:cubicBezTo>
                  <a:lnTo>
                    <a:pt x="1627" y="12866"/>
                  </a:lnTo>
                  <a:lnTo>
                    <a:pt x="3309" y="12866"/>
                  </a:lnTo>
                  <a:cubicBezTo>
                    <a:pt x="3309" y="12866"/>
                    <a:pt x="3632" y="1237"/>
                    <a:pt x="2963" y="30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4"/>
            <p:cNvSpPr/>
            <p:nvPr/>
          </p:nvSpPr>
          <p:spPr>
            <a:xfrm flipH="1">
              <a:off x="1441766" y="3686725"/>
              <a:ext cx="289928" cy="750084"/>
            </a:xfrm>
            <a:custGeom>
              <a:avLst/>
              <a:gdLst/>
              <a:ahLst/>
              <a:cxnLst/>
              <a:rect l="l" t="t" r="r" b="b"/>
              <a:pathLst>
                <a:path w="2674" h="6918" extrusionOk="0">
                  <a:moveTo>
                    <a:pt x="1" y="0"/>
                  </a:moveTo>
                  <a:lnTo>
                    <a:pt x="903" y="6917"/>
                  </a:lnTo>
                  <a:lnTo>
                    <a:pt x="2585" y="6917"/>
                  </a:lnTo>
                  <a:cubicBezTo>
                    <a:pt x="2585" y="6917"/>
                    <a:pt x="2674" y="3832"/>
                    <a:pt x="2663" y="702"/>
                  </a:cubicBezTo>
                  <a:cubicBezTo>
                    <a:pt x="2150" y="579"/>
                    <a:pt x="1638" y="446"/>
                    <a:pt x="1126" y="323"/>
                  </a:cubicBezTo>
                  <a:cubicBezTo>
                    <a:pt x="825" y="245"/>
                    <a:pt x="379" y="56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4"/>
            <p:cNvSpPr/>
            <p:nvPr/>
          </p:nvSpPr>
          <p:spPr>
            <a:xfrm flipH="1">
              <a:off x="1614495" y="2991062"/>
              <a:ext cx="1026676" cy="1445739"/>
            </a:xfrm>
            <a:custGeom>
              <a:avLst/>
              <a:gdLst/>
              <a:ahLst/>
              <a:cxnLst/>
              <a:rect l="l" t="t" r="r" b="b"/>
              <a:pathLst>
                <a:path w="9469" h="13334" extrusionOk="0">
                  <a:moveTo>
                    <a:pt x="1794" y="0"/>
                  </a:moveTo>
                  <a:lnTo>
                    <a:pt x="613" y="401"/>
                  </a:lnTo>
                  <a:cubicBezTo>
                    <a:pt x="613" y="401"/>
                    <a:pt x="1" y="10571"/>
                    <a:pt x="2218" y="13333"/>
                  </a:cubicBezTo>
                  <a:lnTo>
                    <a:pt x="9469" y="13333"/>
                  </a:lnTo>
                  <a:cubicBezTo>
                    <a:pt x="9469" y="13333"/>
                    <a:pt x="8544" y="2840"/>
                    <a:pt x="8856" y="702"/>
                  </a:cubicBezTo>
                  <a:lnTo>
                    <a:pt x="7575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4"/>
            <p:cNvSpPr/>
            <p:nvPr/>
          </p:nvSpPr>
          <p:spPr>
            <a:xfrm flipH="1">
              <a:off x="1654286" y="2991062"/>
              <a:ext cx="920420" cy="1445739"/>
            </a:xfrm>
            <a:custGeom>
              <a:avLst/>
              <a:gdLst/>
              <a:ahLst/>
              <a:cxnLst/>
              <a:rect l="l" t="t" r="r" b="b"/>
              <a:pathLst>
                <a:path w="8489" h="13334" extrusionOk="0">
                  <a:moveTo>
                    <a:pt x="8321" y="6026"/>
                  </a:moveTo>
                  <a:cubicBezTo>
                    <a:pt x="7709" y="5681"/>
                    <a:pt x="7174" y="5135"/>
                    <a:pt x="6506" y="4912"/>
                  </a:cubicBezTo>
                  <a:cubicBezTo>
                    <a:pt x="5982" y="4734"/>
                    <a:pt x="5503" y="4133"/>
                    <a:pt x="5737" y="3542"/>
                  </a:cubicBezTo>
                  <a:cubicBezTo>
                    <a:pt x="5971" y="2941"/>
                    <a:pt x="5514" y="2183"/>
                    <a:pt x="5492" y="1559"/>
                  </a:cubicBezTo>
                  <a:cubicBezTo>
                    <a:pt x="5481" y="1047"/>
                    <a:pt x="5414" y="512"/>
                    <a:pt x="5403" y="0"/>
                  </a:cubicBezTo>
                  <a:lnTo>
                    <a:pt x="1994" y="0"/>
                  </a:lnTo>
                  <a:cubicBezTo>
                    <a:pt x="2039" y="679"/>
                    <a:pt x="1972" y="1392"/>
                    <a:pt x="1983" y="2072"/>
                  </a:cubicBezTo>
                  <a:cubicBezTo>
                    <a:pt x="2006" y="2840"/>
                    <a:pt x="2039" y="3620"/>
                    <a:pt x="1861" y="4367"/>
                  </a:cubicBezTo>
                  <a:cubicBezTo>
                    <a:pt x="1716" y="5001"/>
                    <a:pt x="1059" y="5302"/>
                    <a:pt x="647" y="5725"/>
                  </a:cubicBezTo>
                  <a:cubicBezTo>
                    <a:pt x="446" y="5926"/>
                    <a:pt x="268" y="6093"/>
                    <a:pt x="45" y="6260"/>
                  </a:cubicBezTo>
                  <a:cubicBezTo>
                    <a:pt x="34" y="6271"/>
                    <a:pt x="23" y="6271"/>
                    <a:pt x="12" y="6282"/>
                  </a:cubicBezTo>
                  <a:cubicBezTo>
                    <a:pt x="0" y="6294"/>
                    <a:pt x="0" y="6305"/>
                    <a:pt x="0" y="6316"/>
                  </a:cubicBezTo>
                  <a:cubicBezTo>
                    <a:pt x="34" y="7096"/>
                    <a:pt x="101" y="7898"/>
                    <a:pt x="190" y="8666"/>
                  </a:cubicBezTo>
                  <a:lnTo>
                    <a:pt x="3053" y="13333"/>
                  </a:lnTo>
                  <a:lnTo>
                    <a:pt x="5715" y="13333"/>
                  </a:lnTo>
                  <a:lnTo>
                    <a:pt x="8488" y="8666"/>
                  </a:lnTo>
                  <a:cubicBezTo>
                    <a:pt x="8433" y="7808"/>
                    <a:pt x="8377" y="6906"/>
                    <a:pt x="8321" y="602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4"/>
            <p:cNvSpPr/>
            <p:nvPr/>
          </p:nvSpPr>
          <p:spPr>
            <a:xfrm flipH="1">
              <a:off x="1651695" y="3812906"/>
              <a:ext cx="920430" cy="623896"/>
            </a:xfrm>
            <a:custGeom>
              <a:avLst/>
              <a:gdLst/>
              <a:ahLst/>
              <a:cxnLst/>
              <a:rect l="l" t="t" r="r" b="b"/>
              <a:pathLst>
                <a:path w="8021" h="5437" extrusionOk="0">
                  <a:moveTo>
                    <a:pt x="7953" y="1"/>
                  </a:moveTo>
                  <a:cubicBezTo>
                    <a:pt x="4099" y="914"/>
                    <a:pt x="3654" y="1025"/>
                    <a:pt x="0" y="90"/>
                  </a:cubicBezTo>
                  <a:cubicBezTo>
                    <a:pt x="22" y="390"/>
                    <a:pt x="45" y="680"/>
                    <a:pt x="89" y="981"/>
                  </a:cubicBezTo>
                  <a:lnTo>
                    <a:pt x="2818" y="5436"/>
                  </a:lnTo>
                  <a:lnTo>
                    <a:pt x="5369" y="5436"/>
                  </a:lnTo>
                  <a:lnTo>
                    <a:pt x="8020" y="981"/>
                  </a:lnTo>
                  <a:cubicBezTo>
                    <a:pt x="7998" y="658"/>
                    <a:pt x="7976" y="335"/>
                    <a:pt x="79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4"/>
            <p:cNvSpPr/>
            <p:nvPr/>
          </p:nvSpPr>
          <p:spPr>
            <a:xfrm flipH="1">
              <a:off x="1671196" y="2991062"/>
              <a:ext cx="329829" cy="675162"/>
            </a:xfrm>
            <a:custGeom>
              <a:avLst/>
              <a:gdLst/>
              <a:ahLst/>
              <a:cxnLst/>
              <a:rect l="l" t="t" r="r" b="b"/>
              <a:pathLst>
                <a:path w="3042" h="6227" extrusionOk="0">
                  <a:moveTo>
                    <a:pt x="1" y="0"/>
                  </a:moveTo>
                  <a:lnTo>
                    <a:pt x="301" y="4556"/>
                  </a:lnTo>
                  <a:lnTo>
                    <a:pt x="3041" y="6227"/>
                  </a:lnTo>
                  <a:cubicBezTo>
                    <a:pt x="3041" y="6104"/>
                    <a:pt x="3030" y="5971"/>
                    <a:pt x="3019" y="5848"/>
                  </a:cubicBezTo>
                  <a:lnTo>
                    <a:pt x="613" y="4367"/>
                  </a:lnTo>
                  <a:lnTo>
                    <a:pt x="31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4"/>
            <p:cNvSpPr/>
            <p:nvPr/>
          </p:nvSpPr>
          <p:spPr>
            <a:xfrm flipH="1">
              <a:off x="2342677" y="2991062"/>
              <a:ext cx="233222" cy="717448"/>
            </a:xfrm>
            <a:custGeom>
              <a:avLst/>
              <a:gdLst/>
              <a:ahLst/>
              <a:cxnLst/>
              <a:rect l="l" t="t" r="r" b="b"/>
              <a:pathLst>
                <a:path w="2151" h="6617" extrusionOk="0">
                  <a:moveTo>
                    <a:pt x="1838" y="0"/>
                  </a:moveTo>
                  <a:lnTo>
                    <a:pt x="1838" y="4355"/>
                  </a:lnTo>
                  <a:lnTo>
                    <a:pt x="0" y="6193"/>
                  </a:lnTo>
                  <a:cubicBezTo>
                    <a:pt x="0" y="6216"/>
                    <a:pt x="0" y="6249"/>
                    <a:pt x="0" y="6271"/>
                  </a:cubicBezTo>
                  <a:cubicBezTo>
                    <a:pt x="11" y="6372"/>
                    <a:pt x="11" y="6483"/>
                    <a:pt x="23" y="6583"/>
                  </a:cubicBezTo>
                  <a:cubicBezTo>
                    <a:pt x="23" y="6594"/>
                    <a:pt x="23" y="6605"/>
                    <a:pt x="23" y="6617"/>
                  </a:cubicBezTo>
                  <a:lnTo>
                    <a:pt x="2150" y="4489"/>
                  </a:lnTo>
                  <a:lnTo>
                    <a:pt x="215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4"/>
            <p:cNvSpPr/>
            <p:nvPr/>
          </p:nvSpPr>
          <p:spPr>
            <a:xfrm flipH="1">
              <a:off x="1614490" y="3924286"/>
              <a:ext cx="372006" cy="512525"/>
            </a:xfrm>
            <a:custGeom>
              <a:avLst/>
              <a:gdLst/>
              <a:ahLst/>
              <a:cxnLst/>
              <a:rect l="l" t="t" r="r" b="b"/>
              <a:pathLst>
                <a:path w="3431" h="4727" extrusionOk="0">
                  <a:moveTo>
                    <a:pt x="2907" y="1"/>
                  </a:moveTo>
                  <a:cubicBezTo>
                    <a:pt x="2" y="1"/>
                    <a:pt x="66" y="2756"/>
                    <a:pt x="0" y="4726"/>
                  </a:cubicBezTo>
                  <a:lnTo>
                    <a:pt x="3431" y="4726"/>
                  </a:lnTo>
                  <a:cubicBezTo>
                    <a:pt x="3431" y="4726"/>
                    <a:pt x="3242" y="2565"/>
                    <a:pt x="3063" y="3"/>
                  </a:cubicBezTo>
                  <a:cubicBezTo>
                    <a:pt x="3010" y="2"/>
                    <a:pt x="2958" y="1"/>
                    <a:pt x="290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4"/>
            <p:cNvSpPr/>
            <p:nvPr/>
          </p:nvSpPr>
          <p:spPr>
            <a:xfrm flipH="1">
              <a:off x="2186870" y="3926997"/>
              <a:ext cx="367344" cy="509814"/>
            </a:xfrm>
            <a:custGeom>
              <a:avLst/>
              <a:gdLst/>
              <a:ahLst/>
              <a:cxnLst/>
              <a:rect l="l" t="t" r="r" b="b"/>
              <a:pathLst>
                <a:path w="3388" h="4702" extrusionOk="0">
                  <a:moveTo>
                    <a:pt x="84" y="0"/>
                  </a:moveTo>
                  <a:cubicBezTo>
                    <a:pt x="57" y="0"/>
                    <a:pt x="29" y="0"/>
                    <a:pt x="1" y="1"/>
                  </a:cubicBezTo>
                  <a:cubicBezTo>
                    <a:pt x="235" y="1961"/>
                    <a:pt x="658" y="3766"/>
                    <a:pt x="1416" y="4701"/>
                  </a:cubicBezTo>
                  <a:lnTo>
                    <a:pt x="3387" y="4701"/>
                  </a:lnTo>
                  <a:cubicBezTo>
                    <a:pt x="3343" y="3320"/>
                    <a:pt x="3187" y="1616"/>
                    <a:pt x="2206" y="758"/>
                  </a:cubicBezTo>
                  <a:cubicBezTo>
                    <a:pt x="1509" y="147"/>
                    <a:pt x="812" y="0"/>
                    <a:pt x="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4"/>
            <p:cNvSpPr/>
            <p:nvPr/>
          </p:nvSpPr>
          <p:spPr>
            <a:xfrm flipH="1">
              <a:off x="1098709" y="3042890"/>
              <a:ext cx="570207" cy="771878"/>
            </a:xfrm>
            <a:custGeom>
              <a:avLst/>
              <a:gdLst/>
              <a:ahLst/>
              <a:cxnLst/>
              <a:rect l="l" t="t" r="r" b="b"/>
              <a:pathLst>
                <a:path w="5259" h="7119" extrusionOk="0">
                  <a:moveTo>
                    <a:pt x="5258" y="6807"/>
                  </a:moveTo>
                  <a:cubicBezTo>
                    <a:pt x="5258" y="6807"/>
                    <a:pt x="4646" y="3499"/>
                    <a:pt x="3955" y="2140"/>
                  </a:cubicBezTo>
                  <a:cubicBezTo>
                    <a:pt x="3265" y="770"/>
                    <a:pt x="2574" y="1"/>
                    <a:pt x="1460" y="157"/>
                  </a:cubicBezTo>
                  <a:cubicBezTo>
                    <a:pt x="357" y="313"/>
                    <a:pt x="1" y="1616"/>
                    <a:pt x="502" y="2864"/>
                  </a:cubicBezTo>
                  <a:cubicBezTo>
                    <a:pt x="1003" y="4111"/>
                    <a:pt x="3654" y="7119"/>
                    <a:pt x="3654" y="7119"/>
                  </a:cubicBezTo>
                  <a:cubicBezTo>
                    <a:pt x="3654" y="7119"/>
                    <a:pt x="4612" y="7097"/>
                    <a:pt x="5258" y="6807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4"/>
            <p:cNvSpPr/>
            <p:nvPr/>
          </p:nvSpPr>
          <p:spPr>
            <a:xfrm flipH="1">
              <a:off x="1098709" y="3042890"/>
              <a:ext cx="570207" cy="771878"/>
            </a:xfrm>
            <a:custGeom>
              <a:avLst/>
              <a:gdLst/>
              <a:ahLst/>
              <a:cxnLst/>
              <a:rect l="l" t="t" r="r" b="b"/>
              <a:pathLst>
                <a:path w="5259" h="7119" extrusionOk="0">
                  <a:moveTo>
                    <a:pt x="5258" y="6807"/>
                  </a:moveTo>
                  <a:cubicBezTo>
                    <a:pt x="5258" y="6807"/>
                    <a:pt x="4646" y="3499"/>
                    <a:pt x="3955" y="2140"/>
                  </a:cubicBezTo>
                  <a:cubicBezTo>
                    <a:pt x="3265" y="770"/>
                    <a:pt x="2574" y="1"/>
                    <a:pt x="1460" y="157"/>
                  </a:cubicBezTo>
                  <a:cubicBezTo>
                    <a:pt x="357" y="313"/>
                    <a:pt x="1" y="1616"/>
                    <a:pt x="502" y="2864"/>
                  </a:cubicBezTo>
                  <a:cubicBezTo>
                    <a:pt x="1003" y="4111"/>
                    <a:pt x="3654" y="7119"/>
                    <a:pt x="3654" y="7119"/>
                  </a:cubicBezTo>
                  <a:cubicBezTo>
                    <a:pt x="3654" y="7119"/>
                    <a:pt x="4612" y="7097"/>
                    <a:pt x="5258" y="680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4"/>
            <p:cNvSpPr/>
            <p:nvPr/>
          </p:nvSpPr>
          <p:spPr>
            <a:xfrm flipH="1">
              <a:off x="1212230" y="3057744"/>
              <a:ext cx="456686" cy="757023"/>
            </a:xfrm>
            <a:custGeom>
              <a:avLst/>
              <a:gdLst/>
              <a:ahLst/>
              <a:cxnLst/>
              <a:rect l="l" t="t" r="r" b="b"/>
              <a:pathLst>
                <a:path w="4212" h="6982" extrusionOk="0">
                  <a:moveTo>
                    <a:pt x="1718" y="1"/>
                  </a:moveTo>
                  <a:cubicBezTo>
                    <a:pt x="1634" y="1"/>
                    <a:pt x="1548" y="7"/>
                    <a:pt x="1460" y="20"/>
                  </a:cubicBezTo>
                  <a:cubicBezTo>
                    <a:pt x="357" y="176"/>
                    <a:pt x="1" y="1479"/>
                    <a:pt x="502" y="2727"/>
                  </a:cubicBezTo>
                  <a:cubicBezTo>
                    <a:pt x="1003" y="3974"/>
                    <a:pt x="3654" y="6982"/>
                    <a:pt x="3654" y="6982"/>
                  </a:cubicBezTo>
                  <a:cubicBezTo>
                    <a:pt x="3654" y="6982"/>
                    <a:pt x="3888" y="6982"/>
                    <a:pt x="4211" y="6937"/>
                  </a:cubicBezTo>
                  <a:cubicBezTo>
                    <a:pt x="3543" y="5478"/>
                    <a:pt x="2418" y="2983"/>
                    <a:pt x="2073" y="2114"/>
                  </a:cubicBezTo>
                  <a:cubicBezTo>
                    <a:pt x="1761" y="1357"/>
                    <a:pt x="1772" y="566"/>
                    <a:pt x="2084" y="42"/>
                  </a:cubicBezTo>
                  <a:cubicBezTo>
                    <a:pt x="1969" y="15"/>
                    <a:pt x="1846" y="1"/>
                    <a:pt x="1718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4"/>
            <p:cNvSpPr/>
            <p:nvPr/>
          </p:nvSpPr>
          <p:spPr>
            <a:xfrm flipH="1">
              <a:off x="982800" y="3765225"/>
              <a:ext cx="316493" cy="301964"/>
            </a:xfrm>
            <a:custGeom>
              <a:avLst/>
              <a:gdLst/>
              <a:ahLst/>
              <a:cxnLst/>
              <a:rect l="l" t="t" r="r" b="b"/>
              <a:pathLst>
                <a:path w="2919" h="2785" extrusionOk="0">
                  <a:moveTo>
                    <a:pt x="245" y="457"/>
                  </a:moveTo>
                  <a:cubicBezTo>
                    <a:pt x="245" y="457"/>
                    <a:pt x="0" y="836"/>
                    <a:pt x="78" y="1459"/>
                  </a:cubicBezTo>
                  <a:cubicBezTo>
                    <a:pt x="156" y="2083"/>
                    <a:pt x="446" y="2406"/>
                    <a:pt x="613" y="2462"/>
                  </a:cubicBezTo>
                  <a:cubicBezTo>
                    <a:pt x="780" y="2506"/>
                    <a:pt x="936" y="2462"/>
                    <a:pt x="1114" y="2395"/>
                  </a:cubicBezTo>
                  <a:cubicBezTo>
                    <a:pt x="1114" y="2395"/>
                    <a:pt x="1114" y="2685"/>
                    <a:pt x="1292" y="2740"/>
                  </a:cubicBezTo>
                  <a:cubicBezTo>
                    <a:pt x="1460" y="2785"/>
                    <a:pt x="2406" y="2696"/>
                    <a:pt x="2640" y="1994"/>
                  </a:cubicBezTo>
                  <a:cubicBezTo>
                    <a:pt x="2919" y="1170"/>
                    <a:pt x="1849" y="0"/>
                    <a:pt x="1849" y="0"/>
                  </a:cubicBezTo>
                  <a:cubicBezTo>
                    <a:pt x="1849" y="0"/>
                    <a:pt x="1136" y="357"/>
                    <a:pt x="245" y="45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4"/>
            <p:cNvSpPr/>
            <p:nvPr/>
          </p:nvSpPr>
          <p:spPr>
            <a:xfrm flipH="1">
              <a:off x="1005678" y="3811090"/>
              <a:ext cx="293615" cy="252305"/>
            </a:xfrm>
            <a:custGeom>
              <a:avLst/>
              <a:gdLst/>
              <a:ahLst/>
              <a:cxnLst/>
              <a:rect l="l" t="t" r="r" b="b"/>
              <a:pathLst>
                <a:path w="2708" h="2327" extrusionOk="0">
                  <a:moveTo>
                    <a:pt x="513" y="0"/>
                  </a:moveTo>
                  <a:cubicBezTo>
                    <a:pt x="424" y="12"/>
                    <a:pt x="334" y="23"/>
                    <a:pt x="245" y="34"/>
                  </a:cubicBezTo>
                  <a:cubicBezTo>
                    <a:pt x="245" y="34"/>
                    <a:pt x="0" y="413"/>
                    <a:pt x="78" y="1036"/>
                  </a:cubicBezTo>
                  <a:cubicBezTo>
                    <a:pt x="156" y="1660"/>
                    <a:pt x="446" y="1983"/>
                    <a:pt x="613" y="2039"/>
                  </a:cubicBezTo>
                  <a:cubicBezTo>
                    <a:pt x="660" y="2051"/>
                    <a:pt x="705" y="2057"/>
                    <a:pt x="751" y="2057"/>
                  </a:cubicBezTo>
                  <a:cubicBezTo>
                    <a:pt x="869" y="2057"/>
                    <a:pt x="986" y="2020"/>
                    <a:pt x="1114" y="1972"/>
                  </a:cubicBezTo>
                  <a:cubicBezTo>
                    <a:pt x="1114" y="1972"/>
                    <a:pt x="1114" y="2262"/>
                    <a:pt x="1292" y="2317"/>
                  </a:cubicBezTo>
                  <a:cubicBezTo>
                    <a:pt x="1315" y="2323"/>
                    <a:pt x="1351" y="2327"/>
                    <a:pt x="1398" y="2327"/>
                  </a:cubicBezTo>
                  <a:cubicBezTo>
                    <a:pt x="1701" y="2327"/>
                    <a:pt x="2438" y="2178"/>
                    <a:pt x="2640" y="1571"/>
                  </a:cubicBezTo>
                  <a:cubicBezTo>
                    <a:pt x="2707" y="1393"/>
                    <a:pt x="2696" y="1203"/>
                    <a:pt x="2663" y="1014"/>
                  </a:cubicBezTo>
                  <a:lnTo>
                    <a:pt x="2663" y="1014"/>
                  </a:lnTo>
                  <a:cubicBezTo>
                    <a:pt x="2595" y="1463"/>
                    <a:pt x="2132" y="1580"/>
                    <a:pt x="1759" y="1580"/>
                  </a:cubicBezTo>
                  <a:cubicBezTo>
                    <a:pt x="1522" y="1580"/>
                    <a:pt x="1320" y="1532"/>
                    <a:pt x="1281" y="1493"/>
                  </a:cubicBezTo>
                  <a:cubicBezTo>
                    <a:pt x="1181" y="1393"/>
                    <a:pt x="669" y="346"/>
                    <a:pt x="513" y="0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4"/>
            <p:cNvSpPr/>
            <p:nvPr/>
          </p:nvSpPr>
          <p:spPr>
            <a:xfrm flipH="1">
              <a:off x="1557681" y="2158891"/>
              <a:ext cx="1222383" cy="716256"/>
            </a:xfrm>
            <a:custGeom>
              <a:avLst/>
              <a:gdLst/>
              <a:ahLst/>
              <a:cxnLst/>
              <a:rect l="l" t="t" r="r" b="b"/>
              <a:pathLst>
                <a:path w="11274" h="6606" extrusionOk="0">
                  <a:moveTo>
                    <a:pt x="1204" y="1003"/>
                  </a:moveTo>
                  <a:cubicBezTo>
                    <a:pt x="1204" y="1003"/>
                    <a:pt x="1" y="3119"/>
                    <a:pt x="1382" y="5603"/>
                  </a:cubicBezTo>
                  <a:cubicBezTo>
                    <a:pt x="1382" y="5603"/>
                    <a:pt x="6016" y="6606"/>
                    <a:pt x="8645" y="5815"/>
                  </a:cubicBezTo>
                  <a:cubicBezTo>
                    <a:pt x="11274" y="5024"/>
                    <a:pt x="11118" y="3186"/>
                    <a:pt x="10750" y="2451"/>
                  </a:cubicBezTo>
                  <a:cubicBezTo>
                    <a:pt x="10382" y="1716"/>
                    <a:pt x="8411" y="0"/>
                    <a:pt x="1204" y="100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4"/>
            <p:cNvSpPr/>
            <p:nvPr/>
          </p:nvSpPr>
          <p:spPr>
            <a:xfrm flipH="1">
              <a:off x="2475606" y="2389514"/>
              <a:ext cx="116015" cy="186166"/>
            </a:xfrm>
            <a:custGeom>
              <a:avLst/>
              <a:gdLst/>
              <a:ahLst/>
              <a:cxnLst/>
              <a:rect l="l" t="t" r="r" b="b"/>
              <a:pathLst>
                <a:path w="1070" h="1717" extrusionOk="0">
                  <a:moveTo>
                    <a:pt x="1070" y="1716"/>
                  </a:moveTo>
                  <a:lnTo>
                    <a:pt x="1" y="1583"/>
                  </a:lnTo>
                  <a:lnTo>
                    <a:pt x="1" y="1"/>
                  </a:lnTo>
                  <a:lnTo>
                    <a:pt x="1070" y="1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4"/>
            <p:cNvSpPr/>
            <p:nvPr/>
          </p:nvSpPr>
          <p:spPr>
            <a:xfrm flipH="1">
              <a:off x="2017832" y="2412500"/>
              <a:ext cx="116015" cy="186057"/>
            </a:xfrm>
            <a:custGeom>
              <a:avLst/>
              <a:gdLst/>
              <a:ahLst/>
              <a:cxnLst/>
              <a:rect l="l" t="t" r="r" b="b"/>
              <a:pathLst>
                <a:path w="1070" h="1716" extrusionOk="0">
                  <a:moveTo>
                    <a:pt x="1070" y="1716"/>
                  </a:moveTo>
                  <a:lnTo>
                    <a:pt x="0" y="1582"/>
                  </a:lnTo>
                  <a:lnTo>
                    <a:pt x="0" y="0"/>
                  </a:lnTo>
                  <a:lnTo>
                    <a:pt x="1070" y="1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4"/>
            <p:cNvSpPr/>
            <p:nvPr/>
          </p:nvSpPr>
          <p:spPr>
            <a:xfrm flipH="1">
              <a:off x="2207469" y="2602137"/>
              <a:ext cx="223464" cy="85873"/>
            </a:xfrm>
            <a:custGeom>
              <a:avLst/>
              <a:gdLst/>
              <a:ahLst/>
              <a:cxnLst/>
              <a:rect l="l" t="t" r="r" b="b"/>
              <a:pathLst>
                <a:path w="2061" h="792" extrusionOk="0">
                  <a:moveTo>
                    <a:pt x="267" y="0"/>
                  </a:moveTo>
                  <a:lnTo>
                    <a:pt x="0" y="245"/>
                  </a:lnTo>
                  <a:cubicBezTo>
                    <a:pt x="0" y="245"/>
                    <a:pt x="368" y="791"/>
                    <a:pt x="1025" y="791"/>
                  </a:cubicBezTo>
                  <a:cubicBezTo>
                    <a:pt x="1693" y="791"/>
                    <a:pt x="2061" y="346"/>
                    <a:pt x="2061" y="346"/>
                  </a:cubicBezTo>
                  <a:lnTo>
                    <a:pt x="1805" y="112"/>
                  </a:lnTo>
                  <a:cubicBezTo>
                    <a:pt x="1805" y="112"/>
                    <a:pt x="1448" y="401"/>
                    <a:pt x="1025" y="401"/>
                  </a:cubicBezTo>
                  <a:cubicBezTo>
                    <a:pt x="613" y="401"/>
                    <a:pt x="267" y="0"/>
                    <a:pt x="267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4"/>
            <p:cNvSpPr/>
            <p:nvPr/>
          </p:nvSpPr>
          <p:spPr>
            <a:xfrm flipH="1">
              <a:off x="1345059" y="2042875"/>
              <a:ext cx="1379383" cy="862521"/>
            </a:xfrm>
            <a:custGeom>
              <a:avLst/>
              <a:gdLst/>
              <a:ahLst/>
              <a:cxnLst/>
              <a:rect l="l" t="t" r="r" b="b"/>
              <a:pathLst>
                <a:path w="12722" h="7955" extrusionOk="0">
                  <a:moveTo>
                    <a:pt x="7675" y="1"/>
                  </a:moveTo>
                  <a:lnTo>
                    <a:pt x="3364" y="1"/>
                  </a:lnTo>
                  <a:lnTo>
                    <a:pt x="0" y="1850"/>
                  </a:lnTo>
                  <a:lnTo>
                    <a:pt x="0" y="2429"/>
                  </a:lnTo>
                  <a:lnTo>
                    <a:pt x="7920" y="2429"/>
                  </a:lnTo>
                  <a:lnTo>
                    <a:pt x="9814" y="4267"/>
                  </a:lnTo>
                  <a:lnTo>
                    <a:pt x="7764" y="6439"/>
                  </a:lnTo>
                  <a:lnTo>
                    <a:pt x="0" y="6439"/>
                  </a:lnTo>
                  <a:lnTo>
                    <a:pt x="0" y="7108"/>
                  </a:lnTo>
                  <a:lnTo>
                    <a:pt x="1838" y="7954"/>
                  </a:lnTo>
                  <a:lnTo>
                    <a:pt x="8343" y="7954"/>
                  </a:lnTo>
                  <a:lnTo>
                    <a:pt x="12721" y="5726"/>
                  </a:lnTo>
                  <a:lnTo>
                    <a:pt x="12721" y="284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4"/>
            <p:cNvSpPr/>
            <p:nvPr/>
          </p:nvSpPr>
          <p:spPr>
            <a:xfrm flipH="1">
              <a:off x="1555289" y="2042875"/>
              <a:ext cx="361164" cy="794864"/>
            </a:xfrm>
            <a:custGeom>
              <a:avLst/>
              <a:gdLst/>
              <a:ahLst/>
              <a:cxnLst/>
              <a:rect l="l" t="t" r="r" b="b"/>
              <a:pathLst>
                <a:path w="3331" h="7331" extrusionOk="0">
                  <a:moveTo>
                    <a:pt x="0" y="1"/>
                  </a:moveTo>
                  <a:lnTo>
                    <a:pt x="3175" y="3064"/>
                  </a:lnTo>
                  <a:lnTo>
                    <a:pt x="3175" y="5336"/>
                  </a:lnTo>
                  <a:lnTo>
                    <a:pt x="702" y="7208"/>
                  </a:lnTo>
                  <a:lnTo>
                    <a:pt x="802" y="7330"/>
                  </a:lnTo>
                  <a:lnTo>
                    <a:pt x="3331" y="5414"/>
                  </a:lnTo>
                  <a:lnTo>
                    <a:pt x="3331" y="2997"/>
                  </a:lnTo>
                  <a:lnTo>
                    <a:pt x="245" y="12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rgbClr val="817E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4"/>
            <p:cNvSpPr/>
            <p:nvPr/>
          </p:nvSpPr>
          <p:spPr>
            <a:xfrm flipH="1">
              <a:off x="1592702" y="2247042"/>
              <a:ext cx="1131740" cy="567713"/>
            </a:xfrm>
            <a:custGeom>
              <a:avLst/>
              <a:gdLst/>
              <a:ahLst/>
              <a:cxnLst/>
              <a:rect l="l" t="t" r="r" b="b"/>
              <a:pathLst>
                <a:path w="10438" h="5236" extrusionOk="0">
                  <a:moveTo>
                    <a:pt x="8098" y="0"/>
                  </a:moveTo>
                  <a:lnTo>
                    <a:pt x="0" y="0"/>
                  </a:lnTo>
                  <a:lnTo>
                    <a:pt x="0" y="546"/>
                  </a:lnTo>
                  <a:lnTo>
                    <a:pt x="7920" y="546"/>
                  </a:lnTo>
                  <a:lnTo>
                    <a:pt x="9814" y="2384"/>
                  </a:lnTo>
                  <a:lnTo>
                    <a:pt x="7764" y="4556"/>
                  </a:lnTo>
                  <a:lnTo>
                    <a:pt x="0" y="4556"/>
                  </a:lnTo>
                  <a:lnTo>
                    <a:pt x="0" y="5225"/>
                  </a:lnTo>
                  <a:lnTo>
                    <a:pt x="8332" y="5236"/>
                  </a:lnTo>
                  <a:lnTo>
                    <a:pt x="10438" y="2384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4"/>
            <p:cNvSpPr/>
            <p:nvPr/>
          </p:nvSpPr>
          <p:spPr>
            <a:xfrm flipH="1">
              <a:off x="1345059" y="2604523"/>
              <a:ext cx="1379383" cy="300879"/>
            </a:xfrm>
            <a:custGeom>
              <a:avLst/>
              <a:gdLst/>
              <a:ahLst/>
              <a:cxnLst/>
              <a:rect l="l" t="t" r="r" b="b"/>
              <a:pathLst>
                <a:path w="12722" h="2775" extrusionOk="0">
                  <a:moveTo>
                    <a:pt x="12721" y="1"/>
                  </a:moveTo>
                  <a:lnTo>
                    <a:pt x="8332" y="1939"/>
                  </a:lnTo>
                  <a:lnTo>
                    <a:pt x="0" y="1928"/>
                  </a:lnTo>
                  <a:lnTo>
                    <a:pt x="1838" y="2774"/>
                  </a:lnTo>
                  <a:lnTo>
                    <a:pt x="8343" y="2774"/>
                  </a:lnTo>
                  <a:lnTo>
                    <a:pt x="12721" y="546"/>
                  </a:lnTo>
                  <a:lnTo>
                    <a:pt x="1272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4"/>
            <p:cNvSpPr/>
            <p:nvPr/>
          </p:nvSpPr>
          <p:spPr>
            <a:xfrm flipH="1">
              <a:off x="1386143" y="2369021"/>
              <a:ext cx="154722" cy="229536"/>
            </a:xfrm>
            <a:custGeom>
              <a:avLst/>
              <a:gdLst/>
              <a:ahLst/>
              <a:cxnLst/>
              <a:rect l="l" t="t" r="r" b="b"/>
              <a:pathLst>
                <a:path w="1427" h="2117" extrusionOk="0">
                  <a:moveTo>
                    <a:pt x="1070" y="0"/>
                  </a:moveTo>
                  <a:lnTo>
                    <a:pt x="535" y="0"/>
                  </a:lnTo>
                  <a:cubicBezTo>
                    <a:pt x="535" y="0"/>
                    <a:pt x="1" y="201"/>
                    <a:pt x="1" y="1025"/>
                  </a:cubicBezTo>
                  <a:cubicBezTo>
                    <a:pt x="1" y="1861"/>
                    <a:pt x="324" y="2095"/>
                    <a:pt x="390" y="2117"/>
                  </a:cubicBezTo>
                  <a:lnTo>
                    <a:pt x="981" y="2117"/>
                  </a:lnTo>
                  <a:cubicBezTo>
                    <a:pt x="981" y="2117"/>
                    <a:pt x="1426" y="1772"/>
                    <a:pt x="1426" y="1092"/>
                  </a:cubicBezTo>
                  <a:cubicBezTo>
                    <a:pt x="1426" y="279"/>
                    <a:pt x="1070" y="0"/>
                    <a:pt x="107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4"/>
            <p:cNvSpPr/>
            <p:nvPr/>
          </p:nvSpPr>
          <p:spPr>
            <a:xfrm flipH="1">
              <a:off x="1422357" y="2369021"/>
              <a:ext cx="118509" cy="229536"/>
            </a:xfrm>
            <a:custGeom>
              <a:avLst/>
              <a:gdLst/>
              <a:ahLst/>
              <a:cxnLst/>
              <a:rect l="l" t="t" r="r" b="b"/>
              <a:pathLst>
                <a:path w="1093" h="2117" extrusionOk="0">
                  <a:moveTo>
                    <a:pt x="468" y="1070"/>
                  </a:moveTo>
                  <a:cubicBezTo>
                    <a:pt x="468" y="546"/>
                    <a:pt x="736" y="101"/>
                    <a:pt x="1092" y="23"/>
                  </a:cubicBezTo>
                  <a:cubicBezTo>
                    <a:pt x="1081" y="12"/>
                    <a:pt x="1070" y="0"/>
                    <a:pt x="1070" y="0"/>
                  </a:cubicBezTo>
                  <a:lnTo>
                    <a:pt x="535" y="0"/>
                  </a:lnTo>
                  <a:cubicBezTo>
                    <a:pt x="535" y="0"/>
                    <a:pt x="1" y="201"/>
                    <a:pt x="1" y="1025"/>
                  </a:cubicBezTo>
                  <a:cubicBezTo>
                    <a:pt x="1" y="1861"/>
                    <a:pt x="324" y="2095"/>
                    <a:pt x="390" y="2117"/>
                  </a:cubicBezTo>
                  <a:lnTo>
                    <a:pt x="981" y="2117"/>
                  </a:lnTo>
                  <a:lnTo>
                    <a:pt x="981" y="2117"/>
                  </a:lnTo>
                  <a:cubicBezTo>
                    <a:pt x="658" y="2005"/>
                    <a:pt x="468" y="1582"/>
                    <a:pt x="468" y="107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4"/>
            <p:cNvSpPr/>
            <p:nvPr/>
          </p:nvSpPr>
          <p:spPr>
            <a:xfrm flipH="1">
              <a:off x="1328246" y="3925804"/>
              <a:ext cx="472299" cy="588314"/>
            </a:xfrm>
            <a:custGeom>
              <a:avLst/>
              <a:gdLst/>
              <a:ahLst/>
              <a:cxnLst/>
              <a:rect l="l" t="t" r="r" b="b"/>
              <a:pathLst>
                <a:path w="4356" h="5426" extrusionOk="0">
                  <a:moveTo>
                    <a:pt x="2429" y="1"/>
                  </a:moveTo>
                  <a:lnTo>
                    <a:pt x="2228" y="1"/>
                  </a:lnTo>
                  <a:cubicBezTo>
                    <a:pt x="1449" y="1"/>
                    <a:pt x="725" y="413"/>
                    <a:pt x="390" y="1081"/>
                  </a:cubicBezTo>
                  <a:cubicBezTo>
                    <a:pt x="168" y="1538"/>
                    <a:pt x="1" y="2162"/>
                    <a:pt x="1" y="3042"/>
                  </a:cubicBezTo>
                  <a:cubicBezTo>
                    <a:pt x="1" y="3721"/>
                    <a:pt x="190" y="4222"/>
                    <a:pt x="435" y="4579"/>
                  </a:cubicBezTo>
                  <a:cubicBezTo>
                    <a:pt x="791" y="5113"/>
                    <a:pt x="1438" y="5414"/>
                    <a:pt x="2106" y="5414"/>
                  </a:cubicBezTo>
                  <a:lnTo>
                    <a:pt x="2462" y="5414"/>
                  </a:lnTo>
                  <a:cubicBezTo>
                    <a:pt x="3420" y="5425"/>
                    <a:pt x="4022" y="4790"/>
                    <a:pt x="4233" y="3899"/>
                  </a:cubicBezTo>
                  <a:cubicBezTo>
                    <a:pt x="4311" y="3576"/>
                    <a:pt x="4356" y="3186"/>
                    <a:pt x="4356" y="2707"/>
                  </a:cubicBezTo>
                  <a:cubicBezTo>
                    <a:pt x="4356" y="2061"/>
                    <a:pt x="4233" y="1549"/>
                    <a:pt x="4066" y="1159"/>
                  </a:cubicBezTo>
                  <a:cubicBezTo>
                    <a:pt x="3754" y="446"/>
                    <a:pt x="3242" y="1"/>
                    <a:pt x="242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4"/>
            <p:cNvSpPr/>
            <p:nvPr/>
          </p:nvSpPr>
          <p:spPr>
            <a:xfrm flipH="1">
              <a:off x="1448923" y="3925804"/>
              <a:ext cx="351622" cy="587121"/>
            </a:xfrm>
            <a:custGeom>
              <a:avLst/>
              <a:gdLst/>
              <a:ahLst/>
              <a:cxnLst/>
              <a:rect l="l" t="t" r="r" b="b"/>
              <a:pathLst>
                <a:path w="3243" h="5415" extrusionOk="0">
                  <a:moveTo>
                    <a:pt x="2819" y="5381"/>
                  </a:moveTo>
                  <a:cubicBezTo>
                    <a:pt x="2952" y="5358"/>
                    <a:pt x="3064" y="5325"/>
                    <a:pt x="3175" y="5269"/>
                  </a:cubicBezTo>
                  <a:cubicBezTo>
                    <a:pt x="2741" y="5191"/>
                    <a:pt x="2496" y="3922"/>
                    <a:pt x="2496" y="2930"/>
                  </a:cubicBezTo>
                  <a:cubicBezTo>
                    <a:pt x="2496" y="636"/>
                    <a:pt x="2952" y="223"/>
                    <a:pt x="3242" y="190"/>
                  </a:cubicBezTo>
                  <a:cubicBezTo>
                    <a:pt x="3097" y="123"/>
                    <a:pt x="2941" y="67"/>
                    <a:pt x="2763" y="34"/>
                  </a:cubicBezTo>
                  <a:cubicBezTo>
                    <a:pt x="2741" y="34"/>
                    <a:pt x="2719" y="23"/>
                    <a:pt x="2696" y="23"/>
                  </a:cubicBezTo>
                  <a:cubicBezTo>
                    <a:pt x="2607" y="12"/>
                    <a:pt x="2518" y="1"/>
                    <a:pt x="2429" y="1"/>
                  </a:cubicBezTo>
                  <a:lnTo>
                    <a:pt x="2228" y="1"/>
                  </a:lnTo>
                  <a:cubicBezTo>
                    <a:pt x="1839" y="1"/>
                    <a:pt x="1460" y="112"/>
                    <a:pt x="1137" y="290"/>
                  </a:cubicBezTo>
                  <a:cubicBezTo>
                    <a:pt x="1059" y="335"/>
                    <a:pt x="981" y="390"/>
                    <a:pt x="914" y="446"/>
                  </a:cubicBezTo>
                  <a:cubicBezTo>
                    <a:pt x="769" y="558"/>
                    <a:pt x="636" y="691"/>
                    <a:pt x="535" y="847"/>
                  </a:cubicBezTo>
                  <a:cubicBezTo>
                    <a:pt x="480" y="914"/>
                    <a:pt x="435" y="1003"/>
                    <a:pt x="390" y="1081"/>
                  </a:cubicBezTo>
                  <a:cubicBezTo>
                    <a:pt x="357" y="1159"/>
                    <a:pt x="324" y="1237"/>
                    <a:pt x="290" y="1326"/>
                  </a:cubicBezTo>
                  <a:cubicBezTo>
                    <a:pt x="279" y="1337"/>
                    <a:pt x="268" y="1360"/>
                    <a:pt x="268" y="1382"/>
                  </a:cubicBezTo>
                  <a:cubicBezTo>
                    <a:pt x="201" y="1560"/>
                    <a:pt x="145" y="1761"/>
                    <a:pt x="101" y="1983"/>
                  </a:cubicBezTo>
                  <a:cubicBezTo>
                    <a:pt x="90" y="2006"/>
                    <a:pt x="90" y="2028"/>
                    <a:pt x="90" y="2039"/>
                  </a:cubicBezTo>
                  <a:cubicBezTo>
                    <a:pt x="67" y="2162"/>
                    <a:pt x="45" y="2273"/>
                    <a:pt x="34" y="2407"/>
                  </a:cubicBezTo>
                  <a:lnTo>
                    <a:pt x="34" y="2407"/>
                  </a:lnTo>
                  <a:cubicBezTo>
                    <a:pt x="12" y="2607"/>
                    <a:pt x="1" y="2830"/>
                    <a:pt x="1" y="3064"/>
                  </a:cubicBezTo>
                  <a:cubicBezTo>
                    <a:pt x="1" y="3064"/>
                    <a:pt x="1" y="3064"/>
                    <a:pt x="1" y="3064"/>
                  </a:cubicBezTo>
                  <a:cubicBezTo>
                    <a:pt x="1" y="3732"/>
                    <a:pt x="190" y="4222"/>
                    <a:pt x="435" y="4579"/>
                  </a:cubicBezTo>
                  <a:cubicBezTo>
                    <a:pt x="524" y="4712"/>
                    <a:pt x="624" y="4824"/>
                    <a:pt x="747" y="4935"/>
                  </a:cubicBezTo>
                  <a:cubicBezTo>
                    <a:pt x="869" y="5035"/>
                    <a:pt x="1014" y="5125"/>
                    <a:pt x="1159" y="5191"/>
                  </a:cubicBezTo>
                  <a:cubicBezTo>
                    <a:pt x="1226" y="5225"/>
                    <a:pt x="1304" y="5258"/>
                    <a:pt x="1382" y="5292"/>
                  </a:cubicBezTo>
                  <a:cubicBezTo>
                    <a:pt x="1605" y="5370"/>
                    <a:pt x="1861" y="5414"/>
                    <a:pt x="2106" y="5414"/>
                  </a:cubicBezTo>
                  <a:lnTo>
                    <a:pt x="2462" y="5414"/>
                  </a:lnTo>
                  <a:cubicBezTo>
                    <a:pt x="2574" y="5414"/>
                    <a:pt x="2674" y="5403"/>
                    <a:pt x="2774" y="5392"/>
                  </a:cubicBezTo>
                  <a:cubicBezTo>
                    <a:pt x="2785" y="5392"/>
                    <a:pt x="2808" y="5392"/>
                    <a:pt x="2819" y="538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4"/>
            <p:cNvSpPr/>
            <p:nvPr/>
          </p:nvSpPr>
          <p:spPr>
            <a:xfrm flipH="1">
              <a:off x="2073346" y="3129848"/>
              <a:ext cx="177709" cy="83487"/>
            </a:xfrm>
            <a:custGeom>
              <a:avLst/>
              <a:gdLst/>
              <a:ahLst/>
              <a:cxnLst/>
              <a:rect l="l" t="t" r="r" b="b"/>
              <a:pathLst>
                <a:path w="1639" h="770" extrusionOk="0">
                  <a:moveTo>
                    <a:pt x="1" y="1"/>
                  </a:moveTo>
                  <a:lnTo>
                    <a:pt x="1638" y="1"/>
                  </a:lnTo>
                  <a:lnTo>
                    <a:pt x="1638" y="770"/>
                  </a:lnTo>
                  <a:lnTo>
                    <a:pt x="1" y="77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4"/>
            <p:cNvSpPr/>
            <p:nvPr/>
          </p:nvSpPr>
          <p:spPr>
            <a:xfrm flipH="1">
              <a:off x="2073346" y="3253128"/>
              <a:ext cx="177709" cy="83379"/>
            </a:xfrm>
            <a:custGeom>
              <a:avLst/>
              <a:gdLst/>
              <a:ahLst/>
              <a:cxnLst/>
              <a:rect l="l" t="t" r="r" b="b"/>
              <a:pathLst>
                <a:path w="1639" h="769" extrusionOk="0">
                  <a:moveTo>
                    <a:pt x="1" y="0"/>
                  </a:moveTo>
                  <a:lnTo>
                    <a:pt x="1638" y="0"/>
                  </a:lnTo>
                  <a:lnTo>
                    <a:pt x="1638" y="769"/>
                  </a:lnTo>
                  <a:lnTo>
                    <a:pt x="1" y="76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4"/>
            <p:cNvSpPr/>
            <p:nvPr/>
          </p:nvSpPr>
          <p:spPr>
            <a:xfrm flipH="1">
              <a:off x="2011761" y="3542952"/>
              <a:ext cx="274315" cy="275508"/>
            </a:xfrm>
            <a:custGeom>
              <a:avLst/>
              <a:gdLst/>
              <a:ahLst/>
              <a:cxnLst/>
              <a:rect l="l" t="t" r="r" b="b"/>
              <a:pathLst>
                <a:path w="2530" h="2541" extrusionOk="0">
                  <a:moveTo>
                    <a:pt x="2529" y="1270"/>
                  </a:moveTo>
                  <a:cubicBezTo>
                    <a:pt x="2529" y="1972"/>
                    <a:pt x="1961" y="2540"/>
                    <a:pt x="1259" y="2540"/>
                  </a:cubicBezTo>
                  <a:cubicBezTo>
                    <a:pt x="569" y="2540"/>
                    <a:pt x="1" y="1972"/>
                    <a:pt x="1" y="1270"/>
                  </a:cubicBezTo>
                  <a:cubicBezTo>
                    <a:pt x="1" y="569"/>
                    <a:pt x="569" y="1"/>
                    <a:pt x="1259" y="1"/>
                  </a:cubicBezTo>
                  <a:cubicBezTo>
                    <a:pt x="1961" y="1"/>
                    <a:pt x="2529" y="569"/>
                    <a:pt x="2529" y="127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4"/>
            <p:cNvSpPr/>
            <p:nvPr/>
          </p:nvSpPr>
          <p:spPr>
            <a:xfrm flipH="1">
              <a:off x="2073346" y="3604538"/>
              <a:ext cx="151144" cy="152337"/>
            </a:xfrm>
            <a:custGeom>
              <a:avLst/>
              <a:gdLst/>
              <a:ahLst/>
              <a:cxnLst/>
              <a:rect l="l" t="t" r="r" b="b"/>
              <a:pathLst>
                <a:path w="1394" h="1405" extrusionOk="0">
                  <a:moveTo>
                    <a:pt x="1393" y="702"/>
                  </a:moveTo>
                  <a:cubicBezTo>
                    <a:pt x="1393" y="1092"/>
                    <a:pt x="1081" y="1404"/>
                    <a:pt x="691" y="1404"/>
                  </a:cubicBezTo>
                  <a:cubicBezTo>
                    <a:pt x="313" y="1404"/>
                    <a:pt x="1" y="1092"/>
                    <a:pt x="1" y="702"/>
                  </a:cubicBezTo>
                  <a:cubicBezTo>
                    <a:pt x="1" y="313"/>
                    <a:pt x="313" y="1"/>
                    <a:pt x="691" y="1"/>
                  </a:cubicBezTo>
                  <a:cubicBezTo>
                    <a:pt x="1081" y="1"/>
                    <a:pt x="1393" y="313"/>
                    <a:pt x="1393" y="70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4"/>
            <p:cNvSpPr/>
            <p:nvPr/>
          </p:nvSpPr>
          <p:spPr>
            <a:xfrm flipH="1">
              <a:off x="2098717" y="3629909"/>
              <a:ext cx="100402" cy="101594"/>
            </a:xfrm>
            <a:custGeom>
              <a:avLst/>
              <a:gdLst/>
              <a:ahLst/>
              <a:cxnLst/>
              <a:rect l="l" t="t" r="r" b="b"/>
              <a:pathLst>
                <a:path w="926" h="937" extrusionOk="0">
                  <a:moveTo>
                    <a:pt x="457" y="1"/>
                  </a:moveTo>
                  <a:cubicBezTo>
                    <a:pt x="201" y="1"/>
                    <a:pt x="1" y="212"/>
                    <a:pt x="1" y="468"/>
                  </a:cubicBezTo>
                  <a:cubicBezTo>
                    <a:pt x="1" y="725"/>
                    <a:pt x="201" y="936"/>
                    <a:pt x="457" y="936"/>
                  </a:cubicBezTo>
                  <a:cubicBezTo>
                    <a:pt x="714" y="936"/>
                    <a:pt x="925" y="725"/>
                    <a:pt x="925" y="468"/>
                  </a:cubicBezTo>
                  <a:cubicBezTo>
                    <a:pt x="925" y="212"/>
                    <a:pt x="714" y="1"/>
                    <a:pt x="45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4"/>
            <p:cNvSpPr/>
            <p:nvPr/>
          </p:nvSpPr>
          <p:spPr>
            <a:xfrm flipH="1">
              <a:off x="2112057" y="2216791"/>
              <a:ext cx="467529" cy="89559"/>
            </a:xfrm>
            <a:custGeom>
              <a:avLst/>
              <a:gdLst/>
              <a:ahLst/>
              <a:cxnLst/>
              <a:rect l="l" t="t" r="r" b="b"/>
              <a:pathLst>
                <a:path w="4312" h="826" extrusionOk="0">
                  <a:moveTo>
                    <a:pt x="703" y="1"/>
                  </a:moveTo>
                  <a:cubicBezTo>
                    <a:pt x="235" y="1"/>
                    <a:pt x="57" y="569"/>
                    <a:pt x="1" y="825"/>
                  </a:cubicBezTo>
                  <a:lnTo>
                    <a:pt x="4312" y="825"/>
                  </a:lnTo>
                  <a:cubicBezTo>
                    <a:pt x="4122" y="34"/>
                    <a:pt x="3153" y="1"/>
                    <a:pt x="315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4"/>
            <p:cNvSpPr/>
            <p:nvPr/>
          </p:nvSpPr>
          <p:spPr>
            <a:xfrm flipH="1">
              <a:off x="2112057" y="2216791"/>
              <a:ext cx="467529" cy="89559"/>
            </a:xfrm>
            <a:custGeom>
              <a:avLst/>
              <a:gdLst/>
              <a:ahLst/>
              <a:cxnLst/>
              <a:rect l="l" t="t" r="r" b="b"/>
              <a:pathLst>
                <a:path w="4312" h="826" extrusionOk="0">
                  <a:moveTo>
                    <a:pt x="836" y="168"/>
                  </a:moveTo>
                  <a:lnTo>
                    <a:pt x="3064" y="168"/>
                  </a:lnTo>
                  <a:cubicBezTo>
                    <a:pt x="3064" y="168"/>
                    <a:pt x="3944" y="123"/>
                    <a:pt x="4122" y="825"/>
                  </a:cubicBezTo>
                  <a:lnTo>
                    <a:pt x="4312" y="825"/>
                  </a:lnTo>
                  <a:cubicBezTo>
                    <a:pt x="4122" y="34"/>
                    <a:pt x="3153" y="1"/>
                    <a:pt x="3153" y="1"/>
                  </a:cubicBezTo>
                  <a:lnTo>
                    <a:pt x="703" y="1"/>
                  </a:lnTo>
                  <a:cubicBezTo>
                    <a:pt x="235" y="1"/>
                    <a:pt x="57" y="569"/>
                    <a:pt x="1" y="825"/>
                  </a:cubicBezTo>
                  <a:lnTo>
                    <a:pt x="201" y="825"/>
                  </a:lnTo>
                  <a:cubicBezTo>
                    <a:pt x="257" y="602"/>
                    <a:pt x="413" y="168"/>
                    <a:pt x="836" y="1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4"/>
            <p:cNvSpPr/>
            <p:nvPr/>
          </p:nvSpPr>
          <p:spPr>
            <a:xfrm flipH="1">
              <a:off x="1368036" y="4029677"/>
              <a:ext cx="116015" cy="380572"/>
            </a:xfrm>
            <a:custGeom>
              <a:avLst/>
              <a:gdLst/>
              <a:ahLst/>
              <a:cxnLst/>
              <a:rect l="l" t="t" r="r" b="b"/>
              <a:pathLst>
                <a:path w="1070" h="3510" extrusionOk="0">
                  <a:moveTo>
                    <a:pt x="501" y="1"/>
                  </a:moveTo>
                  <a:cubicBezTo>
                    <a:pt x="223" y="1"/>
                    <a:pt x="0" y="780"/>
                    <a:pt x="0" y="1749"/>
                  </a:cubicBezTo>
                  <a:cubicBezTo>
                    <a:pt x="0" y="2718"/>
                    <a:pt x="223" y="3509"/>
                    <a:pt x="501" y="3509"/>
                  </a:cubicBezTo>
                  <a:cubicBezTo>
                    <a:pt x="769" y="3509"/>
                    <a:pt x="1069" y="2718"/>
                    <a:pt x="1069" y="1749"/>
                  </a:cubicBezTo>
                  <a:cubicBezTo>
                    <a:pt x="1069" y="780"/>
                    <a:pt x="769" y="1"/>
                    <a:pt x="50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1" name="Google Shape;2151;p54"/>
          <p:cNvSpPr/>
          <p:nvPr/>
        </p:nvSpPr>
        <p:spPr>
          <a:xfrm>
            <a:off x="-550600" y="1218125"/>
            <a:ext cx="1528500" cy="15285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52"/>
          <p:cNvSpPr txBox="1">
            <a:spLocks noGrp="1"/>
          </p:cNvSpPr>
          <p:nvPr>
            <p:ph type="title"/>
          </p:nvPr>
        </p:nvSpPr>
        <p:spPr>
          <a:xfrm>
            <a:off x="86140" y="266120"/>
            <a:ext cx="4280451" cy="41601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b="1" dirty="0" smtClean="0">
                <a:solidFill>
                  <a:schemeClr val="bg1"/>
                </a:solidFill>
              </a:rPr>
              <a:t>Роботиката е наука която не се развива всеки ден а всякя секинда например за</a:t>
            </a:r>
            <a:br>
              <a:rPr lang="bg-BG" sz="2400" b="1" dirty="0" smtClean="0">
                <a:solidFill>
                  <a:schemeClr val="bg1"/>
                </a:solidFill>
              </a:rPr>
            </a:br>
            <a:r>
              <a:rPr lang="bg-BG" sz="2400" b="1" dirty="0" smtClean="0">
                <a:solidFill>
                  <a:schemeClr val="bg1"/>
                </a:solidFill>
              </a:rPr>
              <a:t>пръв път тази година излезе изкуствения интелект </a:t>
            </a:r>
            <a:r>
              <a:rPr lang="en-US" sz="2400" b="1" dirty="0" smtClean="0">
                <a:solidFill>
                  <a:schemeClr val="bg1"/>
                </a:solidFill>
              </a:rPr>
              <a:t>chat </a:t>
            </a:r>
            <a:r>
              <a:rPr lang="en-US" sz="2400" b="1" dirty="0" err="1" smtClean="0">
                <a:solidFill>
                  <a:schemeClr val="bg1"/>
                </a:solidFill>
              </a:rPr>
              <a:t>gpt</a:t>
            </a:r>
            <a:r>
              <a:rPr lang="en-US" sz="2400" b="1" dirty="0" smtClean="0">
                <a:solidFill>
                  <a:schemeClr val="bg1"/>
                </a:solidFill>
              </a:rPr>
              <a:t> (</a:t>
            </a:r>
            <a:r>
              <a:rPr lang="en-US" sz="2400" b="1" dirty="0" err="1" smtClean="0">
                <a:solidFill>
                  <a:schemeClr val="bg1"/>
                </a:solidFill>
              </a:rPr>
              <a:t>chatbot</a:t>
            </a:r>
            <a:r>
              <a:rPr lang="en-US" sz="2400" b="1" dirty="0" smtClean="0">
                <a:solidFill>
                  <a:schemeClr val="bg1"/>
                </a:solidFill>
              </a:rPr>
              <a:t>).</a:t>
            </a:r>
            <a:r>
              <a:rPr lang="bg-BG" sz="2400" b="1" dirty="0" smtClean="0">
                <a:solidFill>
                  <a:schemeClr val="bg1"/>
                </a:solidFill>
              </a:rPr>
              <a:t> С негова помощ вече не е нужно да търсим иформация в интернет и да я проверявяме</a:t>
            </a:r>
            <a:r>
              <a:rPr lang="en-US" sz="2400" b="1" dirty="0" smtClean="0">
                <a:solidFill>
                  <a:schemeClr val="bg1"/>
                </a:solidFill>
              </a:rPr>
              <a:t>.</a:t>
            </a:r>
            <a:endParaRPr sz="2400" b="1" dirty="0">
              <a:solidFill>
                <a:schemeClr val="bg1"/>
              </a:solidFill>
            </a:endParaRPr>
          </a:p>
        </p:txBody>
      </p:sp>
      <p:grpSp>
        <p:nvGrpSpPr>
          <p:cNvPr id="1642" name="Google Shape;1642;p52"/>
          <p:cNvGrpSpPr/>
          <p:nvPr/>
        </p:nvGrpSpPr>
        <p:grpSpPr>
          <a:xfrm>
            <a:off x="4968531" y="1198485"/>
            <a:ext cx="1509068" cy="3595857"/>
            <a:chOff x="6222000" y="769300"/>
            <a:chExt cx="1578028" cy="3760177"/>
          </a:xfrm>
        </p:grpSpPr>
        <p:sp>
          <p:nvSpPr>
            <p:cNvPr id="1643" name="Google Shape;1643;p52"/>
            <p:cNvSpPr/>
            <p:nvPr/>
          </p:nvSpPr>
          <p:spPr>
            <a:xfrm flipH="1">
              <a:off x="6232195" y="1902979"/>
              <a:ext cx="342847" cy="798126"/>
            </a:xfrm>
            <a:custGeom>
              <a:avLst/>
              <a:gdLst/>
              <a:ahLst/>
              <a:cxnLst/>
              <a:rect l="l" t="t" r="r" b="b"/>
              <a:pathLst>
                <a:path w="3766" h="8767" extrusionOk="0">
                  <a:moveTo>
                    <a:pt x="335" y="580"/>
                  </a:moveTo>
                  <a:cubicBezTo>
                    <a:pt x="469" y="123"/>
                    <a:pt x="1393" y="0"/>
                    <a:pt x="1571" y="457"/>
                  </a:cubicBezTo>
                  <a:cubicBezTo>
                    <a:pt x="1872" y="1237"/>
                    <a:pt x="2206" y="2574"/>
                    <a:pt x="2563" y="4233"/>
                  </a:cubicBezTo>
                  <a:cubicBezTo>
                    <a:pt x="2719" y="4957"/>
                    <a:pt x="2953" y="6584"/>
                    <a:pt x="3643" y="7542"/>
                  </a:cubicBezTo>
                  <a:cubicBezTo>
                    <a:pt x="3766" y="7709"/>
                    <a:pt x="3654" y="7753"/>
                    <a:pt x="3554" y="7920"/>
                  </a:cubicBezTo>
                  <a:lnTo>
                    <a:pt x="3287" y="8388"/>
                  </a:lnTo>
                  <a:cubicBezTo>
                    <a:pt x="3075" y="8767"/>
                    <a:pt x="2507" y="8711"/>
                    <a:pt x="2373" y="8299"/>
                  </a:cubicBezTo>
                  <a:lnTo>
                    <a:pt x="1995" y="7174"/>
                  </a:lnTo>
                  <a:cubicBezTo>
                    <a:pt x="1972" y="7118"/>
                    <a:pt x="1961" y="7051"/>
                    <a:pt x="1961" y="6996"/>
                  </a:cubicBezTo>
                  <a:lnTo>
                    <a:pt x="1995" y="5704"/>
                  </a:lnTo>
                  <a:cubicBezTo>
                    <a:pt x="1995" y="5615"/>
                    <a:pt x="1972" y="5525"/>
                    <a:pt x="1928" y="5436"/>
                  </a:cubicBezTo>
                  <a:cubicBezTo>
                    <a:pt x="1683" y="5035"/>
                    <a:pt x="914" y="3721"/>
                    <a:pt x="513" y="3409"/>
                  </a:cubicBezTo>
                  <a:cubicBezTo>
                    <a:pt x="168" y="3131"/>
                    <a:pt x="1" y="1727"/>
                    <a:pt x="335" y="58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2"/>
            <p:cNvSpPr/>
            <p:nvPr/>
          </p:nvSpPr>
          <p:spPr>
            <a:xfrm flipH="1">
              <a:off x="6232195" y="1922278"/>
              <a:ext cx="342847" cy="767537"/>
            </a:xfrm>
            <a:custGeom>
              <a:avLst/>
              <a:gdLst/>
              <a:ahLst/>
              <a:cxnLst/>
              <a:rect l="l" t="t" r="r" b="b"/>
              <a:pathLst>
                <a:path w="3766" h="8431" extrusionOk="0">
                  <a:moveTo>
                    <a:pt x="769" y="0"/>
                  </a:moveTo>
                  <a:cubicBezTo>
                    <a:pt x="569" y="56"/>
                    <a:pt x="391" y="189"/>
                    <a:pt x="335" y="368"/>
                  </a:cubicBezTo>
                  <a:cubicBezTo>
                    <a:pt x="1" y="1515"/>
                    <a:pt x="168" y="2919"/>
                    <a:pt x="513" y="3197"/>
                  </a:cubicBezTo>
                  <a:cubicBezTo>
                    <a:pt x="914" y="3509"/>
                    <a:pt x="1683" y="4823"/>
                    <a:pt x="1928" y="5224"/>
                  </a:cubicBezTo>
                  <a:cubicBezTo>
                    <a:pt x="1972" y="5313"/>
                    <a:pt x="1995" y="5403"/>
                    <a:pt x="1995" y="5492"/>
                  </a:cubicBezTo>
                  <a:lnTo>
                    <a:pt x="1961" y="6784"/>
                  </a:lnTo>
                  <a:cubicBezTo>
                    <a:pt x="1961" y="6839"/>
                    <a:pt x="1972" y="6906"/>
                    <a:pt x="1995" y="6962"/>
                  </a:cubicBezTo>
                  <a:lnTo>
                    <a:pt x="2373" y="8087"/>
                  </a:lnTo>
                  <a:cubicBezTo>
                    <a:pt x="2446" y="8312"/>
                    <a:pt x="2649" y="8431"/>
                    <a:pt x="2852" y="8431"/>
                  </a:cubicBezTo>
                  <a:cubicBezTo>
                    <a:pt x="3021" y="8431"/>
                    <a:pt x="3191" y="8348"/>
                    <a:pt x="3287" y="8176"/>
                  </a:cubicBezTo>
                  <a:lnTo>
                    <a:pt x="3554" y="7708"/>
                  </a:lnTo>
                  <a:cubicBezTo>
                    <a:pt x="3654" y="7541"/>
                    <a:pt x="3766" y="7497"/>
                    <a:pt x="3643" y="7341"/>
                  </a:cubicBezTo>
                  <a:cubicBezTo>
                    <a:pt x="3632" y="7307"/>
                    <a:pt x="3610" y="7285"/>
                    <a:pt x="3599" y="7252"/>
                  </a:cubicBezTo>
                  <a:cubicBezTo>
                    <a:pt x="2886" y="6672"/>
                    <a:pt x="2396" y="5703"/>
                    <a:pt x="2139" y="4623"/>
                  </a:cubicBezTo>
                  <a:cubicBezTo>
                    <a:pt x="1939" y="3787"/>
                    <a:pt x="1783" y="2529"/>
                    <a:pt x="1460" y="1727"/>
                  </a:cubicBezTo>
                  <a:cubicBezTo>
                    <a:pt x="1226" y="1147"/>
                    <a:pt x="1081" y="546"/>
                    <a:pt x="76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2"/>
            <p:cNvSpPr/>
            <p:nvPr/>
          </p:nvSpPr>
          <p:spPr>
            <a:xfrm flipH="1">
              <a:off x="6725154" y="3034654"/>
              <a:ext cx="790023" cy="1348812"/>
            </a:xfrm>
            <a:custGeom>
              <a:avLst/>
              <a:gdLst/>
              <a:ahLst/>
              <a:cxnLst/>
              <a:rect l="l" t="t" r="r" b="b"/>
              <a:pathLst>
                <a:path w="8678" h="14816" extrusionOk="0">
                  <a:moveTo>
                    <a:pt x="0" y="1"/>
                  </a:moveTo>
                  <a:lnTo>
                    <a:pt x="8678" y="1"/>
                  </a:lnTo>
                  <a:lnTo>
                    <a:pt x="8678" y="14815"/>
                  </a:lnTo>
                  <a:lnTo>
                    <a:pt x="0" y="14815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2"/>
            <p:cNvSpPr/>
            <p:nvPr/>
          </p:nvSpPr>
          <p:spPr>
            <a:xfrm flipH="1">
              <a:off x="7180433" y="3034654"/>
              <a:ext cx="334745" cy="1348812"/>
            </a:xfrm>
            <a:custGeom>
              <a:avLst/>
              <a:gdLst/>
              <a:ahLst/>
              <a:cxnLst/>
              <a:rect l="l" t="t" r="r" b="b"/>
              <a:pathLst>
                <a:path w="3677" h="14816" extrusionOk="0">
                  <a:moveTo>
                    <a:pt x="0" y="1"/>
                  </a:moveTo>
                  <a:lnTo>
                    <a:pt x="0" y="14815"/>
                  </a:lnTo>
                  <a:lnTo>
                    <a:pt x="3676" y="14815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2"/>
            <p:cNvSpPr/>
            <p:nvPr/>
          </p:nvSpPr>
          <p:spPr>
            <a:xfrm flipH="1">
              <a:off x="6725154" y="3034654"/>
              <a:ext cx="790023" cy="661296"/>
            </a:xfrm>
            <a:custGeom>
              <a:avLst/>
              <a:gdLst/>
              <a:ahLst/>
              <a:cxnLst/>
              <a:rect l="l" t="t" r="r" b="b"/>
              <a:pathLst>
                <a:path w="8678" h="7264" extrusionOk="0">
                  <a:moveTo>
                    <a:pt x="0" y="1"/>
                  </a:moveTo>
                  <a:lnTo>
                    <a:pt x="0" y="6773"/>
                  </a:lnTo>
                  <a:lnTo>
                    <a:pt x="3676" y="7263"/>
                  </a:lnTo>
                  <a:lnTo>
                    <a:pt x="8678" y="6795"/>
                  </a:lnTo>
                  <a:lnTo>
                    <a:pt x="867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2"/>
            <p:cNvSpPr/>
            <p:nvPr/>
          </p:nvSpPr>
          <p:spPr>
            <a:xfrm flipH="1">
              <a:off x="6415714" y="4316449"/>
              <a:ext cx="1231191" cy="213028"/>
            </a:xfrm>
            <a:custGeom>
              <a:avLst/>
              <a:gdLst/>
              <a:ahLst/>
              <a:cxnLst/>
              <a:rect l="l" t="t" r="r" b="b"/>
              <a:pathLst>
                <a:path w="13524" h="2340" extrusionOk="0">
                  <a:moveTo>
                    <a:pt x="12087" y="0"/>
                  </a:moveTo>
                  <a:lnTo>
                    <a:pt x="6762" y="0"/>
                  </a:lnTo>
                  <a:lnTo>
                    <a:pt x="1438" y="0"/>
                  </a:lnTo>
                  <a:cubicBezTo>
                    <a:pt x="959" y="0"/>
                    <a:pt x="1" y="791"/>
                    <a:pt x="1" y="2340"/>
                  </a:cubicBezTo>
                  <a:lnTo>
                    <a:pt x="6762" y="2340"/>
                  </a:lnTo>
                  <a:lnTo>
                    <a:pt x="13524" y="2340"/>
                  </a:lnTo>
                  <a:cubicBezTo>
                    <a:pt x="13524" y="791"/>
                    <a:pt x="12566" y="0"/>
                    <a:pt x="1208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2"/>
            <p:cNvSpPr/>
            <p:nvPr/>
          </p:nvSpPr>
          <p:spPr>
            <a:xfrm flipH="1">
              <a:off x="6954200" y="4316449"/>
              <a:ext cx="692704" cy="213028"/>
            </a:xfrm>
            <a:custGeom>
              <a:avLst/>
              <a:gdLst/>
              <a:ahLst/>
              <a:cxnLst/>
              <a:rect l="l" t="t" r="r" b="b"/>
              <a:pathLst>
                <a:path w="7609" h="2340" extrusionOk="0">
                  <a:moveTo>
                    <a:pt x="1438" y="0"/>
                  </a:moveTo>
                  <a:cubicBezTo>
                    <a:pt x="959" y="0"/>
                    <a:pt x="1" y="791"/>
                    <a:pt x="1" y="2340"/>
                  </a:cubicBezTo>
                  <a:lnTo>
                    <a:pt x="7609" y="2340"/>
                  </a:lnTo>
                  <a:cubicBezTo>
                    <a:pt x="7609" y="791"/>
                    <a:pt x="6651" y="0"/>
                    <a:pt x="617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2"/>
            <p:cNvSpPr/>
            <p:nvPr/>
          </p:nvSpPr>
          <p:spPr>
            <a:xfrm flipH="1">
              <a:off x="6746275" y="1627138"/>
              <a:ext cx="562885" cy="235332"/>
            </a:xfrm>
            <a:custGeom>
              <a:avLst/>
              <a:gdLst/>
              <a:ahLst/>
              <a:cxnLst/>
              <a:rect l="l" t="t" r="r" b="b"/>
              <a:pathLst>
                <a:path w="6183" h="2585" extrusionOk="0">
                  <a:moveTo>
                    <a:pt x="6182" y="1805"/>
                  </a:moveTo>
                  <a:lnTo>
                    <a:pt x="3353" y="2574"/>
                  </a:lnTo>
                  <a:cubicBezTo>
                    <a:pt x="3297" y="2585"/>
                    <a:pt x="3242" y="2585"/>
                    <a:pt x="3186" y="2574"/>
                  </a:cubicBezTo>
                  <a:lnTo>
                    <a:pt x="0" y="1805"/>
                  </a:lnTo>
                  <a:lnTo>
                    <a:pt x="0" y="1"/>
                  </a:lnTo>
                  <a:lnTo>
                    <a:pt x="618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2"/>
            <p:cNvSpPr/>
            <p:nvPr/>
          </p:nvSpPr>
          <p:spPr>
            <a:xfrm flipH="1">
              <a:off x="6426820" y="1745758"/>
              <a:ext cx="1268699" cy="1517140"/>
            </a:xfrm>
            <a:custGeom>
              <a:avLst/>
              <a:gdLst/>
              <a:ahLst/>
              <a:cxnLst/>
              <a:rect l="l" t="t" r="r" b="b"/>
              <a:pathLst>
                <a:path w="13936" h="16665" extrusionOk="0">
                  <a:moveTo>
                    <a:pt x="13155" y="1282"/>
                  </a:moveTo>
                  <a:cubicBezTo>
                    <a:pt x="12364" y="602"/>
                    <a:pt x="10426" y="1"/>
                    <a:pt x="10426" y="1"/>
                  </a:cubicBezTo>
                  <a:cubicBezTo>
                    <a:pt x="9669" y="480"/>
                    <a:pt x="9034" y="758"/>
                    <a:pt x="6104" y="602"/>
                  </a:cubicBezTo>
                  <a:cubicBezTo>
                    <a:pt x="5247" y="558"/>
                    <a:pt x="4244" y="190"/>
                    <a:pt x="4244" y="190"/>
                  </a:cubicBezTo>
                  <a:cubicBezTo>
                    <a:pt x="3598" y="391"/>
                    <a:pt x="735" y="1605"/>
                    <a:pt x="345" y="2451"/>
                  </a:cubicBezTo>
                  <a:cubicBezTo>
                    <a:pt x="0" y="3187"/>
                    <a:pt x="267" y="10249"/>
                    <a:pt x="613" y="14894"/>
                  </a:cubicBezTo>
                  <a:cubicBezTo>
                    <a:pt x="691" y="15896"/>
                    <a:pt x="1526" y="16665"/>
                    <a:pt x="2529" y="16665"/>
                  </a:cubicBezTo>
                  <a:lnTo>
                    <a:pt x="11295" y="16665"/>
                  </a:lnTo>
                  <a:cubicBezTo>
                    <a:pt x="12320" y="16665"/>
                    <a:pt x="13166" y="15863"/>
                    <a:pt x="13222" y="14849"/>
                  </a:cubicBezTo>
                  <a:cubicBezTo>
                    <a:pt x="13423" y="10906"/>
                    <a:pt x="13935" y="1950"/>
                    <a:pt x="13155" y="128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2"/>
            <p:cNvSpPr/>
            <p:nvPr/>
          </p:nvSpPr>
          <p:spPr>
            <a:xfrm flipH="1">
              <a:off x="6617547" y="1772159"/>
              <a:ext cx="757523" cy="888435"/>
            </a:xfrm>
            <a:custGeom>
              <a:avLst/>
              <a:gdLst/>
              <a:ahLst/>
              <a:cxnLst/>
              <a:rect l="l" t="t" r="r" b="b"/>
              <a:pathLst>
                <a:path w="8321" h="9759" extrusionOk="0">
                  <a:moveTo>
                    <a:pt x="446" y="1"/>
                  </a:moveTo>
                  <a:cubicBezTo>
                    <a:pt x="323" y="45"/>
                    <a:pt x="167" y="112"/>
                    <a:pt x="0" y="179"/>
                  </a:cubicBezTo>
                  <a:cubicBezTo>
                    <a:pt x="590" y="847"/>
                    <a:pt x="2328" y="2574"/>
                    <a:pt x="4478" y="2607"/>
                  </a:cubicBezTo>
                  <a:lnTo>
                    <a:pt x="4612" y="9758"/>
                  </a:lnTo>
                  <a:lnTo>
                    <a:pt x="5057" y="9747"/>
                  </a:lnTo>
                  <a:lnTo>
                    <a:pt x="4924" y="2585"/>
                  </a:lnTo>
                  <a:cubicBezTo>
                    <a:pt x="6360" y="2473"/>
                    <a:pt x="7229" y="1850"/>
                    <a:pt x="7697" y="1326"/>
                  </a:cubicBezTo>
                  <a:cubicBezTo>
                    <a:pt x="8009" y="992"/>
                    <a:pt x="8210" y="647"/>
                    <a:pt x="8321" y="335"/>
                  </a:cubicBezTo>
                  <a:cubicBezTo>
                    <a:pt x="8176" y="279"/>
                    <a:pt x="8042" y="212"/>
                    <a:pt x="7909" y="156"/>
                  </a:cubicBezTo>
                  <a:cubicBezTo>
                    <a:pt x="7820" y="402"/>
                    <a:pt x="7641" y="725"/>
                    <a:pt x="7374" y="1025"/>
                  </a:cubicBezTo>
                  <a:cubicBezTo>
                    <a:pt x="6929" y="1504"/>
                    <a:pt x="6104" y="2095"/>
                    <a:pt x="4690" y="2161"/>
                  </a:cubicBezTo>
                  <a:cubicBezTo>
                    <a:pt x="4642" y="2163"/>
                    <a:pt x="4594" y="2164"/>
                    <a:pt x="4547" y="2164"/>
                  </a:cubicBezTo>
                  <a:cubicBezTo>
                    <a:pt x="2681" y="2164"/>
                    <a:pt x="1097" y="696"/>
                    <a:pt x="44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2"/>
            <p:cNvSpPr/>
            <p:nvPr/>
          </p:nvSpPr>
          <p:spPr>
            <a:xfrm flipH="1">
              <a:off x="7246248" y="1853273"/>
              <a:ext cx="449270" cy="1409625"/>
            </a:xfrm>
            <a:custGeom>
              <a:avLst/>
              <a:gdLst/>
              <a:ahLst/>
              <a:cxnLst/>
              <a:rect l="l" t="t" r="r" b="b"/>
              <a:pathLst>
                <a:path w="4935" h="15484" extrusionOk="0">
                  <a:moveTo>
                    <a:pt x="2005" y="1"/>
                  </a:moveTo>
                  <a:cubicBezTo>
                    <a:pt x="1225" y="413"/>
                    <a:pt x="524" y="881"/>
                    <a:pt x="345" y="1270"/>
                  </a:cubicBezTo>
                  <a:cubicBezTo>
                    <a:pt x="0" y="2006"/>
                    <a:pt x="267" y="9068"/>
                    <a:pt x="613" y="13713"/>
                  </a:cubicBezTo>
                  <a:cubicBezTo>
                    <a:pt x="691" y="14715"/>
                    <a:pt x="1526" y="15484"/>
                    <a:pt x="2529" y="15484"/>
                  </a:cubicBezTo>
                  <a:lnTo>
                    <a:pt x="4890" y="15484"/>
                  </a:lnTo>
                  <a:cubicBezTo>
                    <a:pt x="4935" y="12354"/>
                    <a:pt x="4823" y="8956"/>
                    <a:pt x="4701" y="5804"/>
                  </a:cubicBezTo>
                  <a:cubicBezTo>
                    <a:pt x="4634" y="4167"/>
                    <a:pt x="4645" y="2652"/>
                    <a:pt x="3854" y="1493"/>
                  </a:cubicBezTo>
                  <a:cubicBezTo>
                    <a:pt x="3542" y="1048"/>
                    <a:pt x="2674" y="235"/>
                    <a:pt x="2005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2"/>
            <p:cNvSpPr/>
            <p:nvPr/>
          </p:nvSpPr>
          <p:spPr>
            <a:xfrm flipH="1">
              <a:off x="6467422" y="1969890"/>
              <a:ext cx="1218992" cy="1269700"/>
            </a:xfrm>
            <a:custGeom>
              <a:avLst/>
              <a:gdLst/>
              <a:ahLst/>
              <a:cxnLst/>
              <a:rect l="l" t="t" r="r" b="b"/>
              <a:pathLst>
                <a:path w="13390" h="13947" extrusionOk="0">
                  <a:moveTo>
                    <a:pt x="468" y="1"/>
                  </a:moveTo>
                  <a:cubicBezTo>
                    <a:pt x="368" y="101"/>
                    <a:pt x="290" y="201"/>
                    <a:pt x="245" y="301"/>
                  </a:cubicBezTo>
                  <a:cubicBezTo>
                    <a:pt x="201" y="402"/>
                    <a:pt x="156" y="613"/>
                    <a:pt x="112" y="914"/>
                  </a:cubicBezTo>
                  <a:cubicBezTo>
                    <a:pt x="0" y="2952"/>
                    <a:pt x="201" y="7765"/>
                    <a:pt x="457" y="11507"/>
                  </a:cubicBezTo>
                  <a:cubicBezTo>
                    <a:pt x="479" y="11741"/>
                    <a:pt x="502" y="11964"/>
                    <a:pt x="513" y="12176"/>
                  </a:cubicBezTo>
                  <a:cubicBezTo>
                    <a:pt x="591" y="13178"/>
                    <a:pt x="1426" y="13947"/>
                    <a:pt x="2429" y="13947"/>
                  </a:cubicBezTo>
                  <a:lnTo>
                    <a:pt x="11195" y="13947"/>
                  </a:lnTo>
                  <a:cubicBezTo>
                    <a:pt x="12220" y="13947"/>
                    <a:pt x="13066" y="13145"/>
                    <a:pt x="13122" y="12131"/>
                  </a:cubicBezTo>
                  <a:cubicBezTo>
                    <a:pt x="13189" y="10650"/>
                    <a:pt x="13300" y="8455"/>
                    <a:pt x="13390" y="6272"/>
                  </a:cubicBezTo>
                  <a:lnTo>
                    <a:pt x="13390" y="6272"/>
                  </a:lnTo>
                  <a:cubicBezTo>
                    <a:pt x="11927" y="6822"/>
                    <a:pt x="10331" y="7184"/>
                    <a:pt x="8897" y="7184"/>
                  </a:cubicBezTo>
                  <a:cubicBezTo>
                    <a:pt x="8212" y="7184"/>
                    <a:pt x="7564" y="7102"/>
                    <a:pt x="6985" y="6918"/>
                  </a:cubicBezTo>
                  <a:cubicBezTo>
                    <a:pt x="3899" y="5960"/>
                    <a:pt x="2473" y="2462"/>
                    <a:pt x="46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2"/>
            <p:cNvSpPr/>
            <p:nvPr/>
          </p:nvSpPr>
          <p:spPr>
            <a:xfrm flipH="1">
              <a:off x="6467422" y="1969890"/>
              <a:ext cx="1218992" cy="1269700"/>
            </a:xfrm>
            <a:custGeom>
              <a:avLst/>
              <a:gdLst/>
              <a:ahLst/>
              <a:cxnLst/>
              <a:rect l="l" t="t" r="r" b="b"/>
              <a:pathLst>
                <a:path w="13390" h="13947" extrusionOk="0">
                  <a:moveTo>
                    <a:pt x="468" y="1"/>
                  </a:moveTo>
                  <a:cubicBezTo>
                    <a:pt x="368" y="101"/>
                    <a:pt x="290" y="201"/>
                    <a:pt x="245" y="301"/>
                  </a:cubicBezTo>
                  <a:cubicBezTo>
                    <a:pt x="201" y="402"/>
                    <a:pt x="156" y="613"/>
                    <a:pt x="112" y="914"/>
                  </a:cubicBezTo>
                  <a:cubicBezTo>
                    <a:pt x="0" y="2952"/>
                    <a:pt x="201" y="7765"/>
                    <a:pt x="457" y="11507"/>
                  </a:cubicBezTo>
                  <a:cubicBezTo>
                    <a:pt x="479" y="11741"/>
                    <a:pt x="502" y="11964"/>
                    <a:pt x="513" y="12176"/>
                  </a:cubicBezTo>
                  <a:cubicBezTo>
                    <a:pt x="591" y="13178"/>
                    <a:pt x="1426" y="13947"/>
                    <a:pt x="2429" y="13947"/>
                  </a:cubicBezTo>
                  <a:lnTo>
                    <a:pt x="11195" y="13947"/>
                  </a:lnTo>
                  <a:cubicBezTo>
                    <a:pt x="12220" y="13947"/>
                    <a:pt x="13066" y="13145"/>
                    <a:pt x="13122" y="12131"/>
                  </a:cubicBezTo>
                  <a:cubicBezTo>
                    <a:pt x="13189" y="10650"/>
                    <a:pt x="13300" y="8455"/>
                    <a:pt x="13390" y="6272"/>
                  </a:cubicBezTo>
                  <a:lnTo>
                    <a:pt x="13390" y="6272"/>
                  </a:lnTo>
                  <a:cubicBezTo>
                    <a:pt x="11927" y="6822"/>
                    <a:pt x="10331" y="7184"/>
                    <a:pt x="8897" y="7184"/>
                  </a:cubicBezTo>
                  <a:cubicBezTo>
                    <a:pt x="8212" y="7184"/>
                    <a:pt x="7564" y="7102"/>
                    <a:pt x="6985" y="6918"/>
                  </a:cubicBezTo>
                  <a:cubicBezTo>
                    <a:pt x="3899" y="5960"/>
                    <a:pt x="2473" y="2462"/>
                    <a:pt x="4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2"/>
            <p:cNvSpPr/>
            <p:nvPr/>
          </p:nvSpPr>
          <p:spPr>
            <a:xfrm flipH="1">
              <a:off x="6531333" y="1044048"/>
              <a:ext cx="1002960" cy="698804"/>
            </a:xfrm>
            <a:custGeom>
              <a:avLst/>
              <a:gdLst/>
              <a:ahLst/>
              <a:cxnLst/>
              <a:rect l="l" t="t" r="r" b="b"/>
              <a:pathLst>
                <a:path w="11017" h="7676" extrusionOk="0">
                  <a:moveTo>
                    <a:pt x="6851" y="68"/>
                  </a:moveTo>
                  <a:cubicBezTo>
                    <a:pt x="6283" y="1"/>
                    <a:pt x="5715" y="1"/>
                    <a:pt x="5158" y="56"/>
                  </a:cubicBezTo>
                  <a:cubicBezTo>
                    <a:pt x="4177" y="168"/>
                    <a:pt x="2484" y="413"/>
                    <a:pt x="1671" y="925"/>
                  </a:cubicBezTo>
                  <a:cubicBezTo>
                    <a:pt x="479" y="1649"/>
                    <a:pt x="0" y="2953"/>
                    <a:pt x="234" y="5114"/>
                  </a:cubicBezTo>
                  <a:cubicBezTo>
                    <a:pt x="457" y="7286"/>
                    <a:pt x="5559" y="7419"/>
                    <a:pt x="5559" y="7419"/>
                  </a:cubicBezTo>
                  <a:cubicBezTo>
                    <a:pt x="5559" y="7419"/>
                    <a:pt x="11017" y="7675"/>
                    <a:pt x="10861" y="3977"/>
                  </a:cubicBezTo>
                  <a:cubicBezTo>
                    <a:pt x="10749" y="1037"/>
                    <a:pt x="8399" y="279"/>
                    <a:pt x="6851" y="6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2"/>
            <p:cNvSpPr/>
            <p:nvPr/>
          </p:nvSpPr>
          <p:spPr>
            <a:xfrm flipH="1">
              <a:off x="6541074" y="1331087"/>
              <a:ext cx="979017" cy="388821"/>
            </a:xfrm>
            <a:custGeom>
              <a:avLst/>
              <a:gdLst/>
              <a:ahLst/>
              <a:cxnLst/>
              <a:rect l="l" t="t" r="r" b="b"/>
              <a:pathLst>
                <a:path w="10754" h="4271" extrusionOk="0">
                  <a:moveTo>
                    <a:pt x="100" y="0"/>
                  </a:moveTo>
                  <a:cubicBezTo>
                    <a:pt x="11" y="557"/>
                    <a:pt x="0" y="1203"/>
                    <a:pt x="78" y="1961"/>
                  </a:cubicBezTo>
                  <a:cubicBezTo>
                    <a:pt x="301" y="4133"/>
                    <a:pt x="5403" y="4266"/>
                    <a:pt x="5403" y="4266"/>
                  </a:cubicBezTo>
                  <a:cubicBezTo>
                    <a:pt x="5403" y="4266"/>
                    <a:pt x="5486" y="4270"/>
                    <a:pt x="5632" y="4270"/>
                  </a:cubicBezTo>
                  <a:cubicBezTo>
                    <a:pt x="6654" y="4270"/>
                    <a:pt x="10754" y="4074"/>
                    <a:pt x="10705" y="925"/>
                  </a:cubicBezTo>
                  <a:lnTo>
                    <a:pt x="10705" y="925"/>
                  </a:lnTo>
                  <a:cubicBezTo>
                    <a:pt x="9045" y="1370"/>
                    <a:pt x="7374" y="1715"/>
                    <a:pt x="5637" y="1793"/>
                  </a:cubicBezTo>
                  <a:cubicBezTo>
                    <a:pt x="5474" y="1802"/>
                    <a:pt x="5306" y="1807"/>
                    <a:pt x="5136" y="1807"/>
                  </a:cubicBezTo>
                  <a:cubicBezTo>
                    <a:pt x="3379" y="1807"/>
                    <a:pt x="1268" y="1320"/>
                    <a:pt x="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2"/>
            <p:cNvSpPr/>
            <p:nvPr/>
          </p:nvSpPr>
          <p:spPr>
            <a:xfrm flipH="1">
              <a:off x="6561742" y="1168769"/>
              <a:ext cx="762621" cy="491967"/>
            </a:xfrm>
            <a:custGeom>
              <a:avLst/>
              <a:gdLst/>
              <a:ahLst/>
              <a:cxnLst/>
              <a:rect l="l" t="t" r="r" b="b"/>
              <a:pathLst>
                <a:path w="8377" h="5404" extrusionOk="0">
                  <a:moveTo>
                    <a:pt x="5781" y="1"/>
                  </a:moveTo>
                  <a:cubicBezTo>
                    <a:pt x="5714" y="1"/>
                    <a:pt x="4010" y="123"/>
                    <a:pt x="3230" y="257"/>
                  </a:cubicBezTo>
                  <a:cubicBezTo>
                    <a:pt x="2562" y="368"/>
                    <a:pt x="1727" y="446"/>
                    <a:pt x="1125" y="814"/>
                  </a:cubicBezTo>
                  <a:cubicBezTo>
                    <a:pt x="356" y="1282"/>
                    <a:pt x="0" y="2184"/>
                    <a:pt x="0" y="2797"/>
                  </a:cubicBezTo>
                  <a:cubicBezTo>
                    <a:pt x="0" y="3420"/>
                    <a:pt x="668" y="4590"/>
                    <a:pt x="1938" y="5047"/>
                  </a:cubicBezTo>
                  <a:cubicBezTo>
                    <a:pt x="2384" y="5214"/>
                    <a:pt x="3642" y="5403"/>
                    <a:pt x="5313" y="5047"/>
                  </a:cubicBezTo>
                  <a:cubicBezTo>
                    <a:pt x="6940" y="4690"/>
                    <a:pt x="8377" y="3510"/>
                    <a:pt x="8254" y="2184"/>
                  </a:cubicBezTo>
                  <a:cubicBezTo>
                    <a:pt x="8187" y="1560"/>
                    <a:pt x="7508" y="1"/>
                    <a:pt x="578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2"/>
            <p:cNvSpPr/>
            <p:nvPr/>
          </p:nvSpPr>
          <p:spPr>
            <a:xfrm flipH="1">
              <a:off x="7047520" y="809811"/>
              <a:ext cx="77109" cy="254632"/>
            </a:xfrm>
            <a:custGeom>
              <a:avLst/>
              <a:gdLst/>
              <a:ahLst/>
              <a:cxnLst/>
              <a:rect l="l" t="t" r="r" b="b"/>
              <a:pathLst>
                <a:path w="847" h="2797" extrusionOk="0">
                  <a:moveTo>
                    <a:pt x="257" y="1"/>
                  </a:moveTo>
                  <a:lnTo>
                    <a:pt x="0" y="23"/>
                  </a:lnTo>
                  <a:lnTo>
                    <a:pt x="45" y="2796"/>
                  </a:lnTo>
                  <a:lnTo>
                    <a:pt x="847" y="2719"/>
                  </a:lnTo>
                  <a:lnTo>
                    <a:pt x="25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2"/>
            <p:cNvSpPr/>
            <p:nvPr/>
          </p:nvSpPr>
          <p:spPr>
            <a:xfrm flipH="1">
              <a:off x="7086029" y="809811"/>
              <a:ext cx="38600" cy="75106"/>
            </a:xfrm>
            <a:custGeom>
              <a:avLst/>
              <a:gdLst/>
              <a:ahLst/>
              <a:cxnLst/>
              <a:rect l="l" t="t" r="r" b="b"/>
              <a:pathLst>
                <a:path w="424" h="825" extrusionOk="0">
                  <a:moveTo>
                    <a:pt x="257" y="1"/>
                  </a:moveTo>
                  <a:lnTo>
                    <a:pt x="0" y="23"/>
                  </a:lnTo>
                  <a:cubicBezTo>
                    <a:pt x="0" y="23"/>
                    <a:pt x="12" y="524"/>
                    <a:pt x="12" y="825"/>
                  </a:cubicBezTo>
                  <a:cubicBezTo>
                    <a:pt x="90" y="825"/>
                    <a:pt x="257" y="803"/>
                    <a:pt x="424" y="758"/>
                  </a:cubicBezTo>
                  <a:cubicBezTo>
                    <a:pt x="368" y="502"/>
                    <a:pt x="312" y="257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2"/>
            <p:cNvSpPr/>
            <p:nvPr/>
          </p:nvSpPr>
          <p:spPr>
            <a:xfrm flipH="1">
              <a:off x="7064726" y="769300"/>
              <a:ext cx="95407" cy="95407"/>
            </a:xfrm>
            <a:custGeom>
              <a:avLst/>
              <a:gdLst/>
              <a:ahLst/>
              <a:cxnLst/>
              <a:rect l="l" t="t" r="r" b="b"/>
              <a:pathLst>
                <a:path w="1048" h="1048" extrusionOk="0">
                  <a:moveTo>
                    <a:pt x="1025" y="479"/>
                  </a:moveTo>
                  <a:cubicBezTo>
                    <a:pt x="1048" y="746"/>
                    <a:pt x="847" y="991"/>
                    <a:pt x="580" y="1025"/>
                  </a:cubicBezTo>
                  <a:cubicBezTo>
                    <a:pt x="301" y="1047"/>
                    <a:pt x="56" y="847"/>
                    <a:pt x="34" y="568"/>
                  </a:cubicBezTo>
                  <a:cubicBezTo>
                    <a:pt x="1" y="301"/>
                    <a:pt x="201" y="56"/>
                    <a:pt x="480" y="22"/>
                  </a:cubicBezTo>
                  <a:cubicBezTo>
                    <a:pt x="758" y="0"/>
                    <a:pt x="1003" y="201"/>
                    <a:pt x="1025" y="47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2"/>
            <p:cNvSpPr/>
            <p:nvPr/>
          </p:nvSpPr>
          <p:spPr>
            <a:xfrm flipH="1">
              <a:off x="6921705" y="1044048"/>
              <a:ext cx="330739" cy="89308"/>
            </a:xfrm>
            <a:custGeom>
              <a:avLst/>
              <a:gdLst/>
              <a:ahLst/>
              <a:cxnLst/>
              <a:rect l="l" t="t" r="r" b="b"/>
              <a:pathLst>
                <a:path w="3633" h="981" extrusionOk="0">
                  <a:moveTo>
                    <a:pt x="3632" y="56"/>
                  </a:moveTo>
                  <a:cubicBezTo>
                    <a:pt x="3621" y="56"/>
                    <a:pt x="3621" y="56"/>
                    <a:pt x="3621" y="56"/>
                  </a:cubicBezTo>
                  <a:cubicBezTo>
                    <a:pt x="3120" y="1"/>
                    <a:pt x="2619" y="1"/>
                    <a:pt x="2117" y="56"/>
                  </a:cubicBezTo>
                  <a:cubicBezTo>
                    <a:pt x="1560" y="112"/>
                    <a:pt x="747" y="223"/>
                    <a:pt x="1" y="402"/>
                  </a:cubicBezTo>
                  <a:cubicBezTo>
                    <a:pt x="357" y="647"/>
                    <a:pt x="1015" y="981"/>
                    <a:pt x="1973" y="903"/>
                  </a:cubicBezTo>
                  <a:cubicBezTo>
                    <a:pt x="2897" y="825"/>
                    <a:pt x="3387" y="391"/>
                    <a:pt x="3632" y="5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2"/>
            <p:cNvSpPr/>
            <p:nvPr/>
          </p:nvSpPr>
          <p:spPr>
            <a:xfrm flipH="1">
              <a:off x="7148837" y="1863469"/>
              <a:ext cx="651191" cy="1045566"/>
            </a:xfrm>
            <a:custGeom>
              <a:avLst/>
              <a:gdLst/>
              <a:ahLst/>
              <a:cxnLst/>
              <a:rect l="l" t="t" r="r" b="b"/>
              <a:pathLst>
                <a:path w="7153" h="11485" extrusionOk="0">
                  <a:moveTo>
                    <a:pt x="7152" y="9346"/>
                  </a:moveTo>
                  <a:cubicBezTo>
                    <a:pt x="7152" y="9346"/>
                    <a:pt x="4701" y="6561"/>
                    <a:pt x="4701" y="6115"/>
                  </a:cubicBezTo>
                  <a:cubicBezTo>
                    <a:pt x="4701" y="5659"/>
                    <a:pt x="4523" y="3453"/>
                    <a:pt x="4323" y="2673"/>
                  </a:cubicBezTo>
                  <a:cubicBezTo>
                    <a:pt x="4089" y="1793"/>
                    <a:pt x="3097" y="0"/>
                    <a:pt x="1549" y="735"/>
                  </a:cubicBezTo>
                  <a:cubicBezTo>
                    <a:pt x="1" y="1470"/>
                    <a:pt x="1683" y="6561"/>
                    <a:pt x="2273" y="7552"/>
                  </a:cubicBezTo>
                  <a:cubicBezTo>
                    <a:pt x="2864" y="8533"/>
                    <a:pt x="6138" y="11484"/>
                    <a:pt x="6138" y="1148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2"/>
            <p:cNvSpPr/>
            <p:nvPr/>
          </p:nvSpPr>
          <p:spPr>
            <a:xfrm flipH="1">
              <a:off x="7193537" y="1920184"/>
              <a:ext cx="573991" cy="981748"/>
            </a:xfrm>
            <a:custGeom>
              <a:avLst/>
              <a:gdLst/>
              <a:ahLst/>
              <a:cxnLst/>
              <a:rect l="l" t="t" r="r" b="b"/>
              <a:pathLst>
                <a:path w="6305" h="10784" extrusionOk="0">
                  <a:moveTo>
                    <a:pt x="1504" y="1"/>
                  </a:moveTo>
                  <a:lnTo>
                    <a:pt x="1504" y="1"/>
                  </a:lnTo>
                  <a:cubicBezTo>
                    <a:pt x="1404" y="23"/>
                    <a:pt x="1292" y="57"/>
                    <a:pt x="1192" y="112"/>
                  </a:cubicBezTo>
                  <a:cubicBezTo>
                    <a:pt x="1125" y="146"/>
                    <a:pt x="1070" y="190"/>
                    <a:pt x="1014" y="235"/>
                  </a:cubicBezTo>
                  <a:cubicBezTo>
                    <a:pt x="0" y="1516"/>
                    <a:pt x="1526" y="5960"/>
                    <a:pt x="2061" y="6851"/>
                  </a:cubicBezTo>
                  <a:cubicBezTo>
                    <a:pt x="2607" y="7765"/>
                    <a:pt x="5392" y="10405"/>
                    <a:pt x="5815" y="10783"/>
                  </a:cubicBezTo>
                  <a:lnTo>
                    <a:pt x="6305" y="9747"/>
                  </a:lnTo>
                  <a:cubicBezTo>
                    <a:pt x="5481" y="8990"/>
                    <a:pt x="3242" y="6896"/>
                    <a:pt x="2763" y="6094"/>
                  </a:cubicBezTo>
                  <a:cubicBezTo>
                    <a:pt x="2273" y="5281"/>
                    <a:pt x="1025" y="1627"/>
                    <a:pt x="150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2"/>
            <p:cNvSpPr/>
            <p:nvPr/>
          </p:nvSpPr>
          <p:spPr>
            <a:xfrm flipH="1">
              <a:off x="6258497" y="2107811"/>
              <a:ext cx="958443" cy="1131778"/>
            </a:xfrm>
            <a:custGeom>
              <a:avLst/>
              <a:gdLst/>
              <a:ahLst/>
              <a:cxnLst/>
              <a:rect l="l" t="t" r="r" b="b"/>
              <a:pathLst>
                <a:path w="10528" h="12432" extrusionOk="0">
                  <a:moveTo>
                    <a:pt x="10527" y="11028"/>
                  </a:moveTo>
                  <a:lnTo>
                    <a:pt x="2641" y="12432"/>
                  </a:lnTo>
                  <a:lnTo>
                    <a:pt x="1894" y="11953"/>
                  </a:lnTo>
                  <a:lnTo>
                    <a:pt x="1" y="1437"/>
                  </a:lnTo>
                  <a:lnTo>
                    <a:pt x="7709" y="1"/>
                  </a:lnTo>
                  <a:lnTo>
                    <a:pt x="8634" y="33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2"/>
            <p:cNvSpPr/>
            <p:nvPr/>
          </p:nvSpPr>
          <p:spPr>
            <a:xfrm flipH="1">
              <a:off x="6258498" y="2138217"/>
              <a:ext cx="890438" cy="1101372"/>
            </a:xfrm>
            <a:custGeom>
              <a:avLst/>
              <a:gdLst/>
              <a:ahLst/>
              <a:cxnLst/>
              <a:rect l="l" t="t" r="r" b="b"/>
              <a:pathLst>
                <a:path w="9781" h="12098" extrusionOk="0">
                  <a:moveTo>
                    <a:pt x="9780" y="10694"/>
                  </a:moveTo>
                  <a:lnTo>
                    <a:pt x="1894" y="12098"/>
                  </a:lnTo>
                  <a:lnTo>
                    <a:pt x="0" y="1404"/>
                  </a:lnTo>
                  <a:lnTo>
                    <a:pt x="788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2"/>
            <p:cNvSpPr/>
            <p:nvPr/>
          </p:nvSpPr>
          <p:spPr>
            <a:xfrm flipH="1">
              <a:off x="6289997" y="2183826"/>
              <a:ext cx="821431" cy="1009151"/>
            </a:xfrm>
            <a:custGeom>
              <a:avLst/>
              <a:gdLst/>
              <a:ahLst/>
              <a:cxnLst/>
              <a:rect l="l" t="t" r="r" b="b"/>
              <a:pathLst>
                <a:path w="9023" h="11085" extrusionOk="0">
                  <a:moveTo>
                    <a:pt x="9023" y="9792"/>
                  </a:moveTo>
                  <a:lnTo>
                    <a:pt x="1738" y="11084"/>
                  </a:lnTo>
                  <a:lnTo>
                    <a:pt x="0" y="1293"/>
                  </a:lnTo>
                  <a:lnTo>
                    <a:pt x="728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2"/>
            <p:cNvSpPr/>
            <p:nvPr/>
          </p:nvSpPr>
          <p:spPr>
            <a:xfrm rot="1205253">
              <a:off x="6453229" y="251077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2"/>
            <p:cNvSpPr/>
            <p:nvPr/>
          </p:nvSpPr>
          <p:spPr>
            <a:xfrm rot="1205253">
              <a:off x="6497214" y="2476073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56" y="57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2"/>
            <p:cNvSpPr/>
            <p:nvPr/>
          </p:nvSpPr>
          <p:spPr>
            <a:xfrm rot="1205253">
              <a:off x="6490061" y="2516857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101" y="39"/>
                  </a:moveTo>
                  <a:cubicBezTo>
                    <a:pt x="112" y="50"/>
                    <a:pt x="112" y="61"/>
                    <a:pt x="123" y="72"/>
                  </a:cubicBezTo>
                  <a:cubicBezTo>
                    <a:pt x="123" y="84"/>
                    <a:pt x="134" y="106"/>
                    <a:pt x="134" y="128"/>
                  </a:cubicBezTo>
                  <a:cubicBezTo>
                    <a:pt x="134" y="150"/>
                    <a:pt x="134" y="161"/>
                    <a:pt x="134" y="184"/>
                  </a:cubicBezTo>
                  <a:cubicBezTo>
                    <a:pt x="134" y="195"/>
                    <a:pt x="134" y="206"/>
                    <a:pt x="134" y="206"/>
                  </a:cubicBezTo>
                  <a:cubicBezTo>
                    <a:pt x="134" y="217"/>
                    <a:pt x="123" y="217"/>
                    <a:pt x="112" y="217"/>
                  </a:cubicBezTo>
                  <a:cubicBezTo>
                    <a:pt x="108" y="221"/>
                    <a:pt x="105" y="222"/>
                    <a:pt x="101" y="222"/>
                  </a:cubicBezTo>
                  <a:cubicBezTo>
                    <a:pt x="95" y="222"/>
                    <a:pt x="90" y="217"/>
                    <a:pt x="90" y="217"/>
                  </a:cubicBezTo>
                  <a:cubicBezTo>
                    <a:pt x="79" y="217"/>
                    <a:pt x="79" y="206"/>
                    <a:pt x="68" y="195"/>
                  </a:cubicBezTo>
                  <a:cubicBezTo>
                    <a:pt x="68" y="184"/>
                    <a:pt x="68" y="161"/>
                    <a:pt x="56" y="139"/>
                  </a:cubicBezTo>
                  <a:cubicBezTo>
                    <a:pt x="56" y="117"/>
                    <a:pt x="56" y="95"/>
                    <a:pt x="56" y="84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8" y="50"/>
                    <a:pt x="68" y="39"/>
                    <a:pt x="79" y="39"/>
                  </a:cubicBezTo>
                  <a:close/>
                  <a:moveTo>
                    <a:pt x="94" y="1"/>
                  </a:moveTo>
                  <a:cubicBezTo>
                    <a:pt x="86" y="1"/>
                    <a:pt x="77" y="2"/>
                    <a:pt x="68" y="6"/>
                  </a:cubicBezTo>
                  <a:cubicBezTo>
                    <a:pt x="56" y="6"/>
                    <a:pt x="34" y="17"/>
                    <a:pt x="23" y="28"/>
                  </a:cubicBezTo>
                  <a:cubicBezTo>
                    <a:pt x="12" y="39"/>
                    <a:pt x="12" y="50"/>
                    <a:pt x="1" y="72"/>
                  </a:cubicBezTo>
                  <a:cubicBezTo>
                    <a:pt x="1" y="95"/>
                    <a:pt x="1" y="117"/>
                    <a:pt x="12" y="150"/>
                  </a:cubicBezTo>
                  <a:cubicBezTo>
                    <a:pt x="22" y="228"/>
                    <a:pt x="49" y="264"/>
                    <a:pt x="100" y="264"/>
                  </a:cubicBezTo>
                  <a:cubicBezTo>
                    <a:pt x="107" y="264"/>
                    <a:pt x="115" y="263"/>
                    <a:pt x="123" y="262"/>
                  </a:cubicBezTo>
                  <a:cubicBezTo>
                    <a:pt x="146" y="262"/>
                    <a:pt x="168" y="239"/>
                    <a:pt x="179" y="217"/>
                  </a:cubicBezTo>
                  <a:cubicBezTo>
                    <a:pt x="190" y="195"/>
                    <a:pt x="190" y="161"/>
                    <a:pt x="179" y="117"/>
                  </a:cubicBezTo>
                  <a:cubicBezTo>
                    <a:pt x="179" y="72"/>
                    <a:pt x="168" y="39"/>
                    <a:pt x="146" y="17"/>
                  </a:cubicBezTo>
                  <a:cubicBezTo>
                    <a:pt x="130" y="9"/>
                    <a:pt x="114" y="1"/>
                    <a:pt x="9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2"/>
            <p:cNvSpPr/>
            <p:nvPr/>
          </p:nvSpPr>
          <p:spPr>
            <a:xfrm rot="1205253">
              <a:off x="6533750" y="2483001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7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2"/>
            <p:cNvSpPr/>
            <p:nvPr/>
          </p:nvSpPr>
          <p:spPr>
            <a:xfrm rot="1205253">
              <a:off x="6526769" y="2522815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23" y="60"/>
                    <a:pt x="123" y="71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6" y="149"/>
                    <a:pt x="146" y="172"/>
                    <a:pt x="146" y="183"/>
                  </a:cubicBezTo>
                  <a:cubicBezTo>
                    <a:pt x="146" y="194"/>
                    <a:pt x="146" y="205"/>
                    <a:pt x="134" y="216"/>
                  </a:cubicBezTo>
                  <a:cubicBezTo>
                    <a:pt x="134" y="216"/>
                    <a:pt x="123" y="227"/>
                    <a:pt x="112" y="227"/>
                  </a:cubicBezTo>
                  <a:cubicBezTo>
                    <a:pt x="101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8" y="49"/>
                    <a:pt x="68" y="38"/>
                    <a:pt x="79" y="38"/>
                  </a:cubicBezTo>
                  <a:close/>
                  <a:moveTo>
                    <a:pt x="98" y="0"/>
                  </a:moveTo>
                  <a:cubicBezTo>
                    <a:pt x="91" y="0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2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8"/>
                    <a:pt x="179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1"/>
                    <a:pt x="168" y="38"/>
                    <a:pt x="146" y="27"/>
                  </a:cubicBezTo>
                  <a:cubicBezTo>
                    <a:pt x="137" y="11"/>
                    <a:pt x="117" y="0"/>
                    <a:pt x="9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2"/>
            <p:cNvSpPr/>
            <p:nvPr/>
          </p:nvSpPr>
          <p:spPr>
            <a:xfrm rot="1205253">
              <a:off x="6577578" y="2448269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2"/>
            <p:cNvSpPr/>
            <p:nvPr/>
          </p:nvSpPr>
          <p:spPr>
            <a:xfrm rot="1205253">
              <a:off x="6570503" y="2488521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56"/>
                    <a:pt x="123" y="67"/>
                  </a:cubicBezTo>
                  <a:cubicBezTo>
                    <a:pt x="123" y="89"/>
                    <a:pt x="134" y="100"/>
                    <a:pt x="134" y="123"/>
                  </a:cubicBezTo>
                  <a:cubicBezTo>
                    <a:pt x="134" y="145"/>
                    <a:pt x="146" y="167"/>
                    <a:pt x="146" y="178"/>
                  </a:cubicBezTo>
                  <a:cubicBezTo>
                    <a:pt x="146" y="189"/>
                    <a:pt x="134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90" y="212"/>
                    <a:pt x="79" y="212"/>
                    <a:pt x="79" y="189"/>
                  </a:cubicBezTo>
                  <a:cubicBezTo>
                    <a:pt x="68" y="178"/>
                    <a:pt x="68" y="167"/>
                    <a:pt x="57" y="145"/>
                  </a:cubicBezTo>
                  <a:cubicBezTo>
                    <a:pt x="57" y="111"/>
                    <a:pt x="57" y="100"/>
                    <a:pt x="57" y="89"/>
                  </a:cubicBezTo>
                  <a:cubicBezTo>
                    <a:pt x="57" y="67"/>
                    <a:pt x="57" y="67"/>
                    <a:pt x="57" y="56"/>
                  </a:cubicBezTo>
                  <a:cubicBezTo>
                    <a:pt x="68" y="45"/>
                    <a:pt x="68" y="45"/>
                    <a:pt x="79" y="45"/>
                  </a:cubicBezTo>
                  <a:close/>
                  <a:moveTo>
                    <a:pt x="79" y="0"/>
                  </a:moveTo>
                  <a:cubicBezTo>
                    <a:pt x="57" y="11"/>
                    <a:pt x="34" y="11"/>
                    <a:pt x="23" y="22"/>
                  </a:cubicBezTo>
                  <a:cubicBezTo>
                    <a:pt x="12" y="33"/>
                    <a:pt x="12" y="56"/>
                    <a:pt x="1" y="78"/>
                  </a:cubicBezTo>
                  <a:cubicBezTo>
                    <a:pt x="1" y="89"/>
                    <a:pt x="1" y="123"/>
                    <a:pt x="12" y="145"/>
                  </a:cubicBezTo>
                  <a:cubicBezTo>
                    <a:pt x="22" y="225"/>
                    <a:pt x="59" y="269"/>
                    <a:pt x="107" y="269"/>
                  </a:cubicBezTo>
                  <a:cubicBezTo>
                    <a:pt x="112" y="269"/>
                    <a:pt x="118" y="268"/>
                    <a:pt x="123" y="267"/>
                  </a:cubicBezTo>
                  <a:cubicBezTo>
                    <a:pt x="146" y="256"/>
                    <a:pt x="168" y="245"/>
                    <a:pt x="179" y="223"/>
                  </a:cubicBezTo>
                  <a:cubicBezTo>
                    <a:pt x="190" y="189"/>
                    <a:pt x="190" y="156"/>
                    <a:pt x="190" y="111"/>
                  </a:cubicBezTo>
                  <a:cubicBezTo>
                    <a:pt x="179" y="78"/>
                    <a:pt x="168" y="45"/>
                    <a:pt x="146" y="22"/>
                  </a:cubicBezTo>
                  <a:cubicBezTo>
                    <a:pt x="123" y="0"/>
                    <a:pt x="101" y="0"/>
                    <a:pt x="7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2"/>
            <p:cNvSpPr/>
            <p:nvPr/>
          </p:nvSpPr>
          <p:spPr>
            <a:xfrm rot="1205253">
              <a:off x="6563981" y="2529667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2"/>
            <p:cNvSpPr/>
            <p:nvPr/>
          </p:nvSpPr>
          <p:spPr>
            <a:xfrm rot="1205253">
              <a:off x="6614302" y="2454139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101" y="234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2"/>
            <p:cNvSpPr/>
            <p:nvPr/>
          </p:nvSpPr>
          <p:spPr>
            <a:xfrm rot="1205253">
              <a:off x="6607197" y="2494563"/>
              <a:ext cx="18390" cy="24580"/>
            </a:xfrm>
            <a:custGeom>
              <a:avLst/>
              <a:gdLst/>
              <a:ahLst/>
              <a:cxnLst/>
              <a:rect l="l" t="t" r="r" b="b"/>
              <a:pathLst>
                <a:path w="202" h="270" extrusionOk="0">
                  <a:moveTo>
                    <a:pt x="112" y="45"/>
                  </a:moveTo>
                  <a:cubicBezTo>
                    <a:pt x="112" y="56"/>
                    <a:pt x="123" y="67"/>
                    <a:pt x="123" y="78"/>
                  </a:cubicBezTo>
                  <a:cubicBezTo>
                    <a:pt x="123" y="89"/>
                    <a:pt x="134" y="100"/>
                    <a:pt x="134" y="134"/>
                  </a:cubicBezTo>
                  <a:cubicBezTo>
                    <a:pt x="146" y="156"/>
                    <a:pt x="146" y="167"/>
                    <a:pt x="146" y="178"/>
                  </a:cubicBezTo>
                  <a:cubicBezTo>
                    <a:pt x="146" y="201"/>
                    <a:pt x="146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cubicBezTo>
                    <a:pt x="112" y="227"/>
                    <a:pt x="111" y="228"/>
                    <a:pt x="109" y="228"/>
                  </a:cubicBezTo>
                  <a:cubicBezTo>
                    <a:pt x="105" y="228"/>
                    <a:pt x="97" y="223"/>
                    <a:pt x="90" y="223"/>
                  </a:cubicBezTo>
                  <a:cubicBezTo>
                    <a:pt x="90" y="223"/>
                    <a:pt x="79" y="212"/>
                    <a:pt x="79" y="201"/>
                  </a:cubicBezTo>
                  <a:cubicBezTo>
                    <a:pt x="68" y="189"/>
                    <a:pt x="68" y="167"/>
                    <a:pt x="68" y="145"/>
                  </a:cubicBezTo>
                  <a:cubicBezTo>
                    <a:pt x="57" y="123"/>
                    <a:pt x="57" y="100"/>
                    <a:pt x="57" y="89"/>
                  </a:cubicBezTo>
                  <a:cubicBezTo>
                    <a:pt x="57" y="78"/>
                    <a:pt x="57" y="67"/>
                    <a:pt x="68" y="56"/>
                  </a:cubicBezTo>
                  <a:cubicBezTo>
                    <a:pt x="68" y="56"/>
                    <a:pt x="79" y="45"/>
                    <a:pt x="90" y="45"/>
                  </a:cubicBezTo>
                  <a:close/>
                  <a:moveTo>
                    <a:pt x="79" y="0"/>
                  </a:moveTo>
                  <a:cubicBezTo>
                    <a:pt x="57" y="11"/>
                    <a:pt x="45" y="11"/>
                    <a:pt x="34" y="33"/>
                  </a:cubicBezTo>
                  <a:cubicBezTo>
                    <a:pt x="23" y="45"/>
                    <a:pt x="12" y="56"/>
                    <a:pt x="12" y="78"/>
                  </a:cubicBezTo>
                  <a:cubicBezTo>
                    <a:pt x="1" y="100"/>
                    <a:pt x="12" y="123"/>
                    <a:pt x="12" y="156"/>
                  </a:cubicBezTo>
                  <a:cubicBezTo>
                    <a:pt x="31" y="234"/>
                    <a:pt x="60" y="269"/>
                    <a:pt x="104" y="269"/>
                  </a:cubicBezTo>
                  <a:cubicBezTo>
                    <a:pt x="110" y="269"/>
                    <a:pt x="116" y="269"/>
                    <a:pt x="123" y="267"/>
                  </a:cubicBezTo>
                  <a:cubicBezTo>
                    <a:pt x="157" y="256"/>
                    <a:pt x="179" y="245"/>
                    <a:pt x="190" y="223"/>
                  </a:cubicBezTo>
                  <a:cubicBezTo>
                    <a:pt x="190" y="201"/>
                    <a:pt x="201" y="167"/>
                    <a:pt x="190" y="123"/>
                  </a:cubicBezTo>
                  <a:cubicBezTo>
                    <a:pt x="179" y="78"/>
                    <a:pt x="168" y="45"/>
                    <a:pt x="146" y="22"/>
                  </a:cubicBezTo>
                  <a:cubicBezTo>
                    <a:pt x="134" y="11"/>
                    <a:pt x="112" y="0"/>
                    <a:pt x="7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2"/>
            <p:cNvSpPr/>
            <p:nvPr/>
          </p:nvSpPr>
          <p:spPr>
            <a:xfrm rot="1205253">
              <a:off x="6600705" y="2535537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2"/>
            <p:cNvSpPr/>
            <p:nvPr/>
          </p:nvSpPr>
          <p:spPr>
            <a:xfrm rot="1205253">
              <a:off x="6423043" y="2463674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01" y="56"/>
                    <a:pt x="112" y="56"/>
                    <a:pt x="112" y="79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201"/>
                    <a:pt x="134" y="201"/>
                    <a:pt x="134" y="212"/>
                  </a:cubicBezTo>
                  <a:cubicBezTo>
                    <a:pt x="123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2"/>
                    <a:pt x="67" y="212"/>
                    <a:pt x="67" y="190"/>
                  </a:cubicBezTo>
                  <a:cubicBezTo>
                    <a:pt x="67" y="179"/>
                    <a:pt x="56" y="168"/>
                    <a:pt x="56" y="146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68"/>
                    <a:pt x="45" y="68"/>
                    <a:pt x="56" y="56"/>
                  </a:cubicBezTo>
                  <a:cubicBezTo>
                    <a:pt x="56" y="45"/>
                    <a:pt x="67" y="45"/>
                    <a:pt x="79" y="45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2" y="34"/>
                    <a:pt x="1" y="56"/>
                    <a:pt x="1" y="79"/>
                  </a:cubicBezTo>
                  <a:cubicBezTo>
                    <a:pt x="1" y="90"/>
                    <a:pt x="1" y="123"/>
                    <a:pt x="1" y="146"/>
                  </a:cubicBezTo>
                  <a:cubicBezTo>
                    <a:pt x="21" y="226"/>
                    <a:pt x="50" y="270"/>
                    <a:pt x="96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5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79" y="123"/>
                  </a:cubicBezTo>
                  <a:cubicBezTo>
                    <a:pt x="168" y="79"/>
                    <a:pt x="157" y="45"/>
                    <a:pt x="145" y="23"/>
                  </a:cubicBezTo>
                  <a:cubicBezTo>
                    <a:pt x="123" y="1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2"/>
            <p:cNvSpPr/>
            <p:nvPr/>
          </p:nvSpPr>
          <p:spPr>
            <a:xfrm rot="1205253">
              <a:off x="6415565" y="250456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2"/>
            <p:cNvSpPr/>
            <p:nvPr/>
          </p:nvSpPr>
          <p:spPr>
            <a:xfrm rot="1205253">
              <a:off x="6650854" y="246097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35"/>
                  </a:lnTo>
                  <a:lnTo>
                    <a:pt x="212" y="201"/>
                  </a:lnTo>
                  <a:lnTo>
                    <a:pt x="146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2"/>
            <p:cNvSpPr/>
            <p:nvPr/>
          </p:nvSpPr>
          <p:spPr>
            <a:xfrm rot="1205253">
              <a:off x="6644798" y="2501134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9"/>
                  </a:moveTo>
                  <a:cubicBezTo>
                    <a:pt x="90" y="39"/>
                    <a:pt x="90" y="39"/>
                    <a:pt x="101" y="50"/>
                  </a:cubicBezTo>
                  <a:cubicBezTo>
                    <a:pt x="101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35" y="128"/>
                  </a:cubicBezTo>
                  <a:cubicBezTo>
                    <a:pt x="135" y="150"/>
                    <a:pt x="135" y="161"/>
                    <a:pt x="135" y="183"/>
                  </a:cubicBezTo>
                  <a:cubicBezTo>
                    <a:pt x="135" y="195"/>
                    <a:pt x="135" y="206"/>
                    <a:pt x="135" y="206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6"/>
                    <a:pt x="68" y="195"/>
                  </a:cubicBezTo>
                  <a:cubicBezTo>
                    <a:pt x="68" y="183"/>
                    <a:pt x="57" y="161"/>
                    <a:pt x="57" y="139"/>
                  </a:cubicBezTo>
                  <a:cubicBezTo>
                    <a:pt x="46" y="117"/>
                    <a:pt x="46" y="94"/>
                    <a:pt x="46" y="83"/>
                  </a:cubicBezTo>
                  <a:cubicBezTo>
                    <a:pt x="46" y="72"/>
                    <a:pt x="46" y="61"/>
                    <a:pt x="57" y="50"/>
                  </a:cubicBezTo>
                  <a:cubicBezTo>
                    <a:pt x="57" y="50"/>
                    <a:pt x="68" y="39"/>
                    <a:pt x="79" y="39"/>
                  </a:cubicBezTo>
                  <a:close/>
                  <a:moveTo>
                    <a:pt x="95" y="1"/>
                  </a:moveTo>
                  <a:cubicBezTo>
                    <a:pt x="86" y="1"/>
                    <a:pt x="78" y="2"/>
                    <a:pt x="68" y="5"/>
                  </a:cubicBezTo>
                  <a:cubicBezTo>
                    <a:pt x="46" y="5"/>
                    <a:pt x="34" y="16"/>
                    <a:pt x="23" y="28"/>
                  </a:cubicBezTo>
                  <a:cubicBezTo>
                    <a:pt x="12" y="39"/>
                    <a:pt x="1" y="50"/>
                    <a:pt x="1" y="72"/>
                  </a:cubicBezTo>
                  <a:cubicBezTo>
                    <a:pt x="1" y="94"/>
                    <a:pt x="1" y="117"/>
                    <a:pt x="1" y="150"/>
                  </a:cubicBezTo>
                  <a:cubicBezTo>
                    <a:pt x="20" y="228"/>
                    <a:pt x="49" y="263"/>
                    <a:pt x="93" y="263"/>
                  </a:cubicBezTo>
                  <a:cubicBezTo>
                    <a:pt x="99" y="263"/>
                    <a:pt x="105" y="263"/>
                    <a:pt x="112" y="261"/>
                  </a:cubicBezTo>
                  <a:cubicBezTo>
                    <a:pt x="146" y="261"/>
                    <a:pt x="168" y="239"/>
                    <a:pt x="179" y="217"/>
                  </a:cubicBezTo>
                  <a:cubicBezTo>
                    <a:pt x="190" y="195"/>
                    <a:pt x="190" y="161"/>
                    <a:pt x="179" y="117"/>
                  </a:cubicBezTo>
                  <a:cubicBezTo>
                    <a:pt x="168" y="72"/>
                    <a:pt x="157" y="39"/>
                    <a:pt x="146" y="16"/>
                  </a:cubicBezTo>
                  <a:cubicBezTo>
                    <a:pt x="130" y="8"/>
                    <a:pt x="114" y="1"/>
                    <a:pt x="9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2"/>
            <p:cNvSpPr/>
            <p:nvPr/>
          </p:nvSpPr>
          <p:spPr>
            <a:xfrm rot="1205253">
              <a:off x="6637429" y="254140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3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2"/>
            <p:cNvSpPr/>
            <p:nvPr/>
          </p:nvSpPr>
          <p:spPr>
            <a:xfrm rot="1205253">
              <a:off x="6688330" y="2467159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2"/>
            <p:cNvSpPr/>
            <p:nvPr/>
          </p:nvSpPr>
          <p:spPr>
            <a:xfrm rot="1205253">
              <a:off x="6717793" y="251360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6" y="279"/>
                  </a:lnTo>
                  <a:lnTo>
                    <a:pt x="213" y="245"/>
                  </a:lnTo>
                  <a:lnTo>
                    <a:pt x="213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2"/>
            <p:cNvSpPr/>
            <p:nvPr/>
          </p:nvSpPr>
          <p:spPr>
            <a:xfrm rot="1205253">
              <a:off x="6711778" y="2554129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86" y="40"/>
                  </a:moveTo>
                  <a:cubicBezTo>
                    <a:pt x="90" y="40"/>
                    <a:pt x="93" y="45"/>
                    <a:pt x="100" y="45"/>
                  </a:cubicBezTo>
                  <a:cubicBezTo>
                    <a:pt x="100" y="45"/>
                    <a:pt x="111" y="57"/>
                    <a:pt x="111" y="68"/>
                  </a:cubicBezTo>
                  <a:cubicBezTo>
                    <a:pt x="123" y="79"/>
                    <a:pt x="123" y="101"/>
                    <a:pt x="123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12"/>
                    <a:pt x="123" y="224"/>
                    <a:pt x="111" y="224"/>
                  </a:cubicBezTo>
                  <a:lnTo>
                    <a:pt x="89" y="224"/>
                  </a:lnTo>
                  <a:cubicBezTo>
                    <a:pt x="78" y="212"/>
                    <a:pt x="67" y="201"/>
                    <a:pt x="67" y="190"/>
                  </a:cubicBezTo>
                  <a:cubicBezTo>
                    <a:pt x="67" y="179"/>
                    <a:pt x="56" y="157"/>
                    <a:pt x="56" y="135"/>
                  </a:cubicBezTo>
                  <a:cubicBezTo>
                    <a:pt x="45" y="112"/>
                    <a:pt x="45" y="101"/>
                    <a:pt x="45" y="79"/>
                  </a:cubicBezTo>
                  <a:cubicBezTo>
                    <a:pt x="45" y="68"/>
                    <a:pt x="45" y="57"/>
                    <a:pt x="56" y="57"/>
                  </a:cubicBezTo>
                  <a:cubicBezTo>
                    <a:pt x="56" y="45"/>
                    <a:pt x="67" y="45"/>
                    <a:pt x="78" y="45"/>
                  </a:cubicBezTo>
                  <a:cubicBezTo>
                    <a:pt x="82" y="42"/>
                    <a:pt x="84" y="40"/>
                    <a:pt x="86" y="40"/>
                  </a:cubicBezTo>
                  <a:close/>
                  <a:moveTo>
                    <a:pt x="67" y="1"/>
                  </a:moveTo>
                  <a:cubicBezTo>
                    <a:pt x="45" y="1"/>
                    <a:pt x="34" y="12"/>
                    <a:pt x="22" y="23"/>
                  </a:cubicBezTo>
                  <a:cubicBezTo>
                    <a:pt x="11" y="34"/>
                    <a:pt x="0" y="57"/>
                    <a:pt x="0" y="68"/>
                  </a:cubicBezTo>
                  <a:cubicBezTo>
                    <a:pt x="0" y="90"/>
                    <a:pt x="0" y="123"/>
                    <a:pt x="0" y="146"/>
                  </a:cubicBezTo>
                  <a:cubicBezTo>
                    <a:pt x="20" y="226"/>
                    <a:pt x="49" y="270"/>
                    <a:pt x="95" y="270"/>
                  </a:cubicBezTo>
                  <a:cubicBezTo>
                    <a:pt x="100" y="270"/>
                    <a:pt x="106" y="269"/>
                    <a:pt x="111" y="268"/>
                  </a:cubicBezTo>
                  <a:cubicBezTo>
                    <a:pt x="145" y="257"/>
                    <a:pt x="167" y="246"/>
                    <a:pt x="178" y="212"/>
                  </a:cubicBezTo>
                  <a:cubicBezTo>
                    <a:pt x="189" y="190"/>
                    <a:pt x="189" y="157"/>
                    <a:pt x="178" y="112"/>
                  </a:cubicBezTo>
                  <a:cubicBezTo>
                    <a:pt x="167" y="68"/>
                    <a:pt x="156" y="45"/>
                    <a:pt x="145" y="23"/>
                  </a:cubicBezTo>
                  <a:cubicBezTo>
                    <a:pt x="123" y="1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2"/>
            <p:cNvSpPr/>
            <p:nvPr/>
          </p:nvSpPr>
          <p:spPr>
            <a:xfrm rot="1205253">
              <a:off x="6798590" y="2484783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11" y="1"/>
                  </a:moveTo>
                  <a:lnTo>
                    <a:pt x="67" y="12"/>
                  </a:lnTo>
                  <a:lnTo>
                    <a:pt x="0" y="68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100" y="235"/>
                  </a:lnTo>
                  <a:lnTo>
                    <a:pt x="33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24"/>
                  </a:lnTo>
                  <a:lnTo>
                    <a:pt x="11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2"/>
            <p:cNvSpPr/>
            <p:nvPr/>
          </p:nvSpPr>
          <p:spPr>
            <a:xfrm rot="1205253">
              <a:off x="6792269" y="2525701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2"/>
            <p:cNvSpPr/>
            <p:nvPr/>
          </p:nvSpPr>
          <p:spPr>
            <a:xfrm rot="1205253">
              <a:off x="6785226" y="2565868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1" y="57"/>
                    <a:pt x="111" y="68"/>
                    <a:pt x="123" y="79"/>
                  </a:cubicBezTo>
                  <a:cubicBezTo>
                    <a:pt x="123" y="90"/>
                    <a:pt x="134" y="101"/>
                    <a:pt x="134" y="135"/>
                  </a:cubicBezTo>
                  <a:cubicBezTo>
                    <a:pt x="134" y="157"/>
                    <a:pt x="145" y="168"/>
                    <a:pt x="145" y="179"/>
                  </a:cubicBezTo>
                  <a:cubicBezTo>
                    <a:pt x="145" y="201"/>
                    <a:pt x="134" y="213"/>
                    <a:pt x="134" y="213"/>
                  </a:cubicBezTo>
                  <a:cubicBezTo>
                    <a:pt x="134" y="224"/>
                    <a:pt x="123" y="224"/>
                    <a:pt x="111" y="224"/>
                  </a:cubicBezTo>
                  <a:lnTo>
                    <a:pt x="89" y="224"/>
                  </a:lnTo>
                  <a:cubicBezTo>
                    <a:pt x="78" y="224"/>
                    <a:pt x="78" y="213"/>
                    <a:pt x="78" y="201"/>
                  </a:cubicBezTo>
                  <a:cubicBezTo>
                    <a:pt x="67" y="179"/>
                    <a:pt x="67" y="168"/>
                    <a:pt x="56" y="146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9"/>
                    <a:pt x="56" y="68"/>
                    <a:pt x="56" y="57"/>
                  </a:cubicBezTo>
                  <a:cubicBezTo>
                    <a:pt x="67" y="57"/>
                    <a:pt x="67" y="45"/>
                    <a:pt x="78" y="45"/>
                  </a:cubicBezTo>
                  <a:close/>
                  <a:moveTo>
                    <a:pt x="78" y="1"/>
                  </a:moveTo>
                  <a:cubicBezTo>
                    <a:pt x="56" y="12"/>
                    <a:pt x="34" y="12"/>
                    <a:pt x="22" y="23"/>
                  </a:cubicBezTo>
                  <a:cubicBezTo>
                    <a:pt x="11" y="34"/>
                    <a:pt x="11" y="57"/>
                    <a:pt x="0" y="79"/>
                  </a:cubicBezTo>
                  <a:cubicBezTo>
                    <a:pt x="0" y="101"/>
                    <a:pt x="0" y="123"/>
                    <a:pt x="11" y="157"/>
                  </a:cubicBezTo>
                  <a:cubicBezTo>
                    <a:pt x="21" y="227"/>
                    <a:pt x="58" y="270"/>
                    <a:pt x="106" y="270"/>
                  </a:cubicBezTo>
                  <a:cubicBezTo>
                    <a:pt x="111" y="270"/>
                    <a:pt x="117" y="269"/>
                    <a:pt x="123" y="268"/>
                  </a:cubicBezTo>
                  <a:cubicBezTo>
                    <a:pt x="145" y="257"/>
                    <a:pt x="167" y="246"/>
                    <a:pt x="178" y="224"/>
                  </a:cubicBezTo>
                  <a:cubicBezTo>
                    <a:pt x="189" y="201"/>
                    <a:pt x="189" y="168"/>
                    <a:pt x="189" y="123"/>
                  </a:cubicBezTo>
                  <a:cubicBezTo>
                    <a:pt x="178" y="79"/>
                    <a:pt x="167" y="45"/>
                    <a:pt x="145" y="23"/>
                  </a:cubicBezTo>
                  <a:cubicBezTo>
                    <a:pt x="123" y="1"/>
                    <a:pt x="100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2"/>
            <p:cNvSpPr/>
            <p:nvPr/>
          </p:nvSpPr>
          <p:spPr>
            <a:xfrm rot="1205253">
              <a:off x="6821794" y="2572524"/>
              <a:ext cx="18299" cy="24034"/>
            </a:xfrm>
            <a:custGeom>
              <a:avLst/>
              <a:gdLst/>
              <a:ahLst/>
              <a:cxnLst/>
              <a:rect l="l" t="t" r="r" b="b"/>
              <a:pathLst>
                <a:path w="201" h="264" extrusionOk="0">
                  <a:moveTo>
                    <a:pt x="78" y="38"/>
                  </a:moveTo>
                  <a:cubicBezTo>
                    <a:pt x="89" y="38"/>
                    <a:pt x="100" y="38"/>
                    <a:pt x="111" y="50"/>
                  </a:cubicBezTo>
                  <a:cubicBezTo>
                    <a:pt x="111" y="50"/>
                    <a:pt x="123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45" y="150"/>
                    <a:pt x="145" y="161"/>
                    <a:pt x="145" y="183"/>
                  </a:cubicBezTo>
                  <a:cubicBezTo>
                    <a:pt x="145" y="194"/>
                    <a:pt x="145" y="206"/>
                    <a:pt x="134" y="206"/>
                  </a:cubicBezTo>
                  <a:cubicBezTo>
                    <a:pt x="134" y="217"/>
                    <a:pt x="123" y="217"/>
                    <a:pt x="111" y="228"/>
                  </a:cubicBezTo>
                  <a:cubicBezTo>
                    <a:pt x="111" y="228"/>
                    <a:pt x="100" y="228"/>
                    <a:pt x="89" y="217"/>
                  </a:cubicBezTo>
                  <a:cubicBezTo>
                    <a:pt x="89" y="217"/>
                    <a:pt x="78" y="206"/>
                    <a:pt x="78" y="194"/>
                  </a:cubicBezTo>
                  <a:cubicBezTo>
                    <a:pt x="67" y="183"/>
                    <a:pt x="67" y="161"/>
                    <a:pt x="67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67" y="50"/>
                  </a:cubicBezTo>
                  <a:cubicBezTo>
                    <a:pt x="67" y="50"/>
                    <a:pt x="78" y="38"/>
                    <a:pt x="78" y="38"/>
                  </a:cubicBezTo>
                  <a:close/>
                  <a:moveTo>
                    <a:pt x="105" y="0"/>
                  </a:moveTo>
                  <a:cubicBezTo>
                    <a:pt x="97" y="0"/>
                    <a:pt x="88" y="2"/>
                    <a:pt x="78" y="5"/>
                  </a:cubicBezTo>
                  <a:cubicBezTo>
                    <a:pt x="56" y="5"/>
                    <a:pt x="45" y="16"/>
                    <a:pt x="34" y="27"/>
                  </a:cubicBezTo>
                  <a:cubicBezTo>
                    <a:pt x="22" y="38"/>
                    <a:pt x="11" y="50"/>
                    <a:pt x="11" y="72"/>
                  </a:cubicBezTo>
                  <a:cubicBezTo>
                    <a:pt x="0" y="94"/>
                    <a:pt x="11" y="116"/>
                    <a:pt x="11" y="150"/>
                  </a:cubicBezTo>
                  <a:cubicBezTo>
                    <a:pt x="31" y="228"/>
                    <a:pt x="59" y="263"/>
                    <a:pt x="103" y="263"/>
                  </a:cubicBezTo>
                  <a:cubicBezTo>
                    <a:pt x="109" y="263"/>
                    <a:pt x="116" y="263"/>
                    <a:pt x="123" y="261"/>
                  </a:cubicBezTo>
                  <a:cubicBezTo>
                    <a:pt x="156" y="261"/>
                    <a:pt x="178" y="239"/>
                    <a:pt x="178" y="217"/>
                  </a:cubicBezTo>
                  <a:cubicBezTo>
                    <a:pt x="189" y="194"/>
                    <a:pt x="201" y="161"/>
                    <a:pt x="189" y="116"/>
                  </a:cubicBezTo>
                  <a:cubicBezTo>
                    <a:pt x="178" y="72"/>
                    <a:pt x="167" y="38"/>
                    <a:pt x="145" y="16"/>
                  </a:cubicBezTo>
                  <a:cubicBezTo>
                    <a:pt x="137" y="8"/>
                    <a:pt x="124" y="0"/>
                    <a:pt x="10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2"/>
            <p:cNvSpPr/>
            <p:nvPr/>
          </p:nvSpPr>
          <p:spPr>
            <a:xfrm rot="1205253">
              <a:off x="6872634" y="2497807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67" y="57"/>
                  </a:lnTo>
                  <a:lnTo>
                    <a:pt x="89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2"/>
            <p:cNvSpPr/>
            <p:nvPr/>
          </p:nvSpPr>
          <p:spPr>
            <a:xfrm rot="1205253">
              <a:off x="6865373" y="2538381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2"/>
            <p:cNvSpPr/>
            <p:nvPr/>
          </p:nvSpPr>
          <p:spPr>
            <a:xfrm rot="1205253">
              <a:off x="6859489" y="2578566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89" y="39"/>
                    <a:pt x="100" y="50"/>
                  </a:cubicBezTo>
                  <a:cubicBezTo>
                    <a:pt x="100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6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50"/>
                    <a:pt x="67" y="50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6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3"/>
                    <a:pt x="112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2"/>
                    <a:pt x="156" y="39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2"/>
            <p:cNvSpPr/>
            <p:nvPr/>
          </p:nvSpPr>
          <p:spPr>
            <a:xfrm rot="1205253">
              <a:off x="6895962" y="2584846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12" y="56"/>
                    <a:pt x="112" y="56"/>
                    <a:pt x="123" y="67"/>
                  </a:cubicBezTo>
                  <a:cubicBezTo>
                    <a:pt x="123" y="89"/>
                    <a:pt x="123" y="100"/>
                    <a:pt x="134" y="123"/>
                  </a:cubicBezTo>
                  <a:cubicBezTo>
                    <a:pt x="134" y="145"/>
                    <a:pt x="134" y="167"/>
                    <a:pt x="134" y="178"/>
                  </a:cubicBezTo>
                  <a:cubicBezTo>
                    <a:pt x="134" y="189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01"/>
                    <a:pt x="67" y="189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12"/>
                    <a:pt x="56" y="100"/>
                    <a:pt x="56" y="89"/>
                  </a:cubicBezTo>
                  <a:cubicBezTo>
                    <a:pt x="56" y="67"/>
                    <a:pt x="56" y="56"/>
                    <a:pt x="56" y="56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45" y="0"/>
                    <a:pt x="34" y="11"/>
                    <a:pt x="23" y="22"/>
                  </a:cubicBezTo>
                  <a:cubicBezTo>
                    <a:pt x="11" y="34"/>
                    <a:pt x="0" y="56"/>
                    <a:pt x="0" y="78"/>
                  </a:cubicBezTo>
                  <a:cubicBezTo>
                    <a:pt x="0" y="89"/>
                    <a:pt x="0" y="123"/>
                    <a:pt x="11" y="145"/>
                  </a:cubicBezTo>
                  <a:cubicBezTo>
                    <a:pt x="21" y="225"/>
                    <a:pt x="49" y="269"/>
                    <a:pt x="104" y="269"/>
                  </a:cubicBezTo>
                  <a:cubicBezTo>
                    <a:pt x="110" y="269"/>
                    <a:pt x="116" y="269"/>
                    <a:pt x="123" y="267"/>
                  </a:cubicBezTo>
                  <a:cubicBezTo>
                    <a:pt x="145" y="256"/>
                    <a:pt x="167" y="245"/>
                    <a:pt x="178" y="223"/>
                  </a:cubicBezTo>
                  <a:cubicBezTo>
                    <a:pt x="190" y="189"/>
                    <a:pt x="190" y="156"/>
                    <a:pt x="178" y="112"/>
                  </a:cubicBezTo>
                  <a:cubicBezTo>
                    <a:pt x="178" y="67"/>
                    <a:pt x="156" y="45"/>
                    <a:pt x="145" y="22"/>
                  </a:cubicBezTo>
                  <a:cubicBezTo>
                    <a:pt x="123" y="0"/>
                    <a:pt x="101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2"/>
            <p:cNvSpPr/>
            <p:nvPr/>
          </p:nvSpPr>
          <p:spPr>
            <a:xfrm rot="1205253">
              <a:off x="6953170" y="2470033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100" y="223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2"/>
            <p:cNvSpPr/>
            <p:nvPr/>
          </p:nvSpPr>
          <p:spPr>
            <a:xfrm rot="1205253">
              <a:off x="6947036" y="2509806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1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3" y="245"/>
                  </a:lnTo>
                  <a:lnTo>
                    <a:pt x="34" y="278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2"/>
            <p:cNvSpPr/>
            <p:nvPr/>
          </p:nvSpPr>
          <p:spPr>
            <a:xfrm rot="1205253">
              <a:off x="6939745" y="2550461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56" y="56"/>
                  </a:lnTo>
                  <a:lnTo>
                    <a:pt x="89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2"/>
            <p:cNvSpPr/>
            <p:nvPr/>
          </p:nvSpPr>
          <p:spPr>
            <a:xfrm rot="1205253">
              <a:off x="6932686" y="2590716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12" y="56"/>
                    <a:pt x="112" y="67"/>
                    <a:pt x="123" y="78"/>
                  </a:cubicBezTo>
                  <a:cubicBezTo>
                    <a:pt x="123" y="89"/>
                    <a:pt x="134" y="100"/>
                    <a:pt x="134" y="134"/>
                  </a:cubicBezTo>
                  <a:cubicBezTo>
                    <a:pt x="134" y="156"/>
                    <a:pt x="145" y="167"/>
                    <a:pt x="145" y="178"/>
                  </a:cubicBezTo>
                  <a:cubicBezTo>
                    <a:pt x="145" y="201"/>
                    <a:pt x="134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89" y="223"/>
                    <a:pt x="78" y="212"/>
                    <a:pt x="78" y="201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34" y="11"/>
                    <a:pt x="23" y="22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100"/>
                    <a:pt x="0" y="123"/>
                    <a:pt x="11" y="156"/>
                  </a:cubicBezTo>
                  <a:cubicBezTo>
                    <a:pt x="21" y="226"/>
                    <a:pt x="58" y="269"/>
                    <a:pt x="106" y="269"/>
                  </a:cubicBezTo>
                  <a:cubicBezTo>
                    <a:pt x="112" y="269"/>
                    <a:pt x="117" y="269"/>
                    <a:pt x="123" y="267"/>
                  </a:cubicBezTo>
                  <a:cubicBezTo>
                    <a:pt x="156" y="256"/>
                    <a:pt x="167" y="245"/>
                    <a:pt x="178" y="223"/>
                  </a:cubicBezTo>
                  <a:cubicBezTo>
                    <a:pt x="190" y="201"/>
                    <a:pt x="190" y="167"/>
                    <a:pt x="190" y="123"/>
                  </a:cubicBezTo>
                  <a:cubicBezTo>
                    <a:pt x="178" y="78"/>
                    <a:pt x="167" y="45"/>
                    <a:pt x="145" y="22"/>
                  </a:cubicBezTo>
                  <a:cubicBezTo>
                    <a:pt x="134" y="11"/>
                    <a:pt x="101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2"/>
            <p:cNvSpPr/>
            <p:nvPr/>
          </p:nvSpPr>
          <p:spPr>
            <a:xfrm rot="1205253">
              <a:off x="6443496" y="2343077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" y="100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2"/>
            <p:cNvSpPr/>
            <p:nvPr/>
          </p:nvSpPr>
          <p:spPr>
            <a:xfrm rot="1205253">
              <a:off x="6436502" y="2382872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34" y="150"/>
                    <a:pt x="145" y="161"/>
                    <a:pt x="145" y="183"/>
                  </a:cubicBezTo>
                  <a:cubicBezTo>
                    <a:pt x="145" y="194"/>
                    <a:pt x="134" y="205"/>
                    <a:pt x="134" y="205"/>
                  </a:cubicBezTo>
                  <a:cubicBezTo>
                    <a:pt x="134" y="216"/>
                    <a:pt x="123" y="216"/>
                    <a:pt x="112" y="228"/>
                  </a:cubicBezTo>
                  <a:cubicBezTo>
                    <a:pt x="101" y="228"/>
                    <a:pt x="101" y="228"/>
                    <a:pt x="90" y="216"/>
                  </a:cubicBezTo>
                  <a:cubicBezTo>
                    <a:pt x="79" y="216"/>
                    <a:pt x="79" y="205"/>
                    <a:pt x="67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49"/>
                  </a:cubicBezTo>
                  <a:cubicBezTo>
                    <a:pt x="67" y="49"/>
                    <a:pt x="67" y="38"/>
                    <a:pt x="79" y="38"/>
                  </a:cubicBezTo>
                  <a:close/>
                  <a:moveTo>
                    <a:pt x="96" y="0"/>
                  </a:moveTo>
                  <a:cubicBezTo>
                    <a:pt x="90" y="0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45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2"/>
                    <a:pt x="168" y="38"/>
                    <a:pt x="145" y="27"/>
                  </a:cubicBezTo>
                  <a:cubicBezTo>
                    <a:pt x="129" y="11"/>
                    <a:pt x="113" y="0"/>
                    <a:pt x="9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2"/>
            <p:cNvSpPr/>
            <p:nvPr/>
          </p:nvSpPr>
          <p:spPr>
            <a:xfrm rot="1205253">
              <a:off x="6430118" y="2423335"/>
              <a:ext cx="18390" cy="25400"/>
            </a:xfrm>
            <a:custGeom>
              <a:avLst/>
              <a:gdLst/>
              <a:ahLst/>
              <a:cxnLst/>
              <a:rect l="l" t="t" r="r" b="b"/>
              <a:pathLst>
                <a:path w="20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23" y="245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2"/>
            <p:cNvSpPr/>
            <p:nvPr/>
          </p:nvSpPr>
          <p:spPr>
            <a:xfrm rot="1205253">
              <a:off x="6879032" y="2457362"/>
              <a:ext cx="18299" cy="24034"/>
            </a:xfrm>
            <a:custGeom>
              <a:avLst/>
              <a:gdLst/>
              <a:ahLst/>
              <a:cxnLst/>
              <a:rect l="l" t="t" r="r" b="b"/>
              <a:pathLst>
                <a:path w="201" h="264" extrusionOk="0">
                  <a:moveTo>
                    <a:pt x="89" y="39"/>
                  </a:moveTo>
                  <a:cubicBezTo>
                    <a:pt x="89" y="39"/>
                    <a:pt x="100" y="39"/>
                    <a:pt x="111" y="50"/>
                  </a:cubicBezTo>
                  <a:cubicBezTo>
                    <a:pt x="111" y="50"/>
                    <a:pt x="123" y="61"/>
                    <a:pt x="123" y="72"/>
                  </a:cubicBezTo>
                  <a:cubicBezTo>
                    <a:pt x="134" y="84"/>
                    <a:pt x="134" y="106"/>
                    <a:pt x="134" y="128"/>
                  </a:cubicBezTo>
                  <a:cubicBezTo>
                    <a:pt x="145" y="150"/>
                    <a:pt x="145" y="161"/>
                    <a:pt x="145" y="184"/>
                  </a:cubicBezTo>
                  <a:cubicBezTo>
                    <a:pt x="145" y="195"/>
                    <a:pt x="145" y="206"/>
                    <a:pt x="134" y="206"/>
                  </a:cubicBezTo>
                  <a:cubicBezTo>
                    <a:pt x="134" y="217"/>
                    <a:pt x="123" y="217"/>
                    <a:pt x="123" y="217"/>
                  </a:cubicBezTo>
                  <a:cubicBezTo>
                    <a:pt x="117" y="223"/>
                    <a:pt x="111" y="226"/>
                    <a:pt x="106" y="226"/>
                  </a:cubicBezTo>
                  <a:cubicBezTo>
                    <a:pt x="100" y="226"/>
                    <a:pt x="95" y="223"/>
                    <a:pt x="89" y="217"/>
                  </a:cubicBezTo>
                  <a:cubicBezTo>
                    <a:pt x="89" y="217"/>
                    <a:pt x="78" y="206"/>
                    <a:pt x="78" y="195"/>
                  </a:cubicBezTo>
                  <a:cubicBezTo>
                    <a:pt x="67" y="184"/>
                    <a:pt x="67" y="161"/>
                    <a:pt x="67" y="139"/>
                  </a:cubicBezTo>
                  <a:cubicBezTo>
                    <a:pt x="56" y="117"/>
                    <a:pt x="56" y="95"/>
                    <a:pt x="56" y="84"/>
                  </a:cubicBezTo>
                  <a:cubicBezTo>
                    <a:pt x="56" y="72"/>
                    <a:pt x="56" y="61"/>
                    <a:pt x="67" y="50"/>
                  </a:cubicBezTo>
                  <a:cubicBezTo>
                    <a:pt x="67" y="50"/>
                    <a:pt x="78" y="39"/>
                    <a:pt x="89" y="39"/>
                  </a:cubicBezTo>
                  <a:close/>
                  <a:moveTo>
                    <a:pt x="105" y="1"/>
                  </a:moveTo>
                  <a:cubicBezTo>
                    <a:pt x="97" y="1"/>
                    <a:pt x="88" y="2"/>
                    <a:pt x="78" y="6"/>
                  </a:cubicBezTo>
                  <a:cubicBezTo>
                    <a:pt x="56" y="6"/>
                    <a:pt x="45" y="17"/>
                    <a:pt x="33" y="28"/>
                  </a:cubicBezTo>
                  <a:cubicBezTo>
                    <a:pt x="22" y="39"/>
                    <a:pt x="11" y="50"/>
                    <a:pt x="11" y="72"/>
                  </a:cubicBezTo>
                  <a:cubicBezTo>
                    <a:pt x="0" y="95"/>
                    <a:pt x="11" y="117"/>
                    <a:pt x="11" y="150"/>
                  </a:cubicBezTo>
                  <a:cubicBezTo>
                    <a:pt x="31" y="228"/>
                    <a:pt x="59" y="264"/>
                    <a:pt x="103" y="264"/>
                  </a:cubicBezTo>
                  <a:cubicBezTo>
                    <a:pt x="109" y="264"/>
                    <a:pt x="116" y="263"/>
                    <a:pt x="123" y="262"/>
                  </a:cubicBezTo>
                  <a:cubicBezTo>
                    <a:pt x="156" y="262"/>
                    <a:pt x="178" y="239"/>
                    <a:pt x="189" y="217"/>
                  </a:cubicBezTo>
                  <a:cubicBezTo>
                    <a:pt x="201" y="195"/>
                    <a:pt x="201" y="161"/>
                    <a:pt x="189" y="117"/>
                  </a:cubicBezTo>
                  <a:cubicBezTo>
                    <a:pt x="178" y="72"/>
                    <a:pt x="167" y="39"/>
                    <a:pt x="145" y="17"/>
                  </a:cubicBezTo>
                  <a:cubicBezTo>
                    <a:pt x="137" y="9"/>
                    <a:pt x="124" y="1"/>
                    <a:pt x="10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2"/>
            <p:cNvSpPr/>
            <p:nvPr/>
          </p:nvSpPr>
          <p:spPr>
            <a:xfrm rot="1205253">
              <a:off x="6872634" y="2497807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67" y="57"/>
                  </a:lnTo>
                  <a:lnTo>
                    <a:pt x="89" y="224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2"/>
            <p:cNvSpPr/>
            <p:nvPr/>
          </p:nvSpPr>
          <p:spPr>
            <a:xfrm rot="1205253">
              <a:off x="6865373" y="2538381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2"/>
            <p:cNvSpPr/>
            <p:nvPr/>
          </p:nvSpPr>
          <p:spPr>
            <a:xfrm rot="1205253">
              <a:off x="6916711" y="2463492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89" y="38"/>
                    <a:pt x="89" y="38"/>
                    <a:pt x="100" y="49"/>
                  </a:cubicBezTo>
                  <a:cubicBezTo>
                    <a:pt x="100" y="49"/>
                    <a:pt x="112" y="60"/>
                    <a:pt x="112" y="71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49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23" y="216"/>
                    <a:pt x="123" y="227"/>
                    <a:pt x="112" y="227"/>
                  </a:cubicBezTo>
                  <a:cubicBezTo>
                    <a:pt x="100" y="227"/>
                    <a:pt x="89" y="227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56" y="161"/>
                    <a:pt x="56" y="138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1"/>
                    <a:pt x="45" y="60"/>
                    <a:pt x="56" y="60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8"/>
                    <a:pt x="0" y="49"/>
                    <a:pt x="0" y="71"/>
                  </a:cubicBezTo>
                  <a:cubicBezTo>
                    <a:pt x="0" y="94"/>
                    <a:pt x="0" y="116"/>
                    <a:pt x="0" y="149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2"/>
                    <a:pt x="112" y="261"/>
                  </a:cubicBezTo>
                  <a:cubicBezTo>
                    <a:pt x="145" y="261"/>
                    <a:pt x="167" y="238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1"/>
                    <a:pt x="156" y="38"/>
                    <a:pt x="145" y="27"/>
                  </a:cubicBezTo>
                  <a:cubicBezTo>
                    <a:pt x="129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2"/>
            <p:cNvSpPr/>
            <p:nvPr/>
          </p:nvSpPr>
          <p:spPr>
            <a:xfrm rot="1205253">
              <a:off x="6946864" y="2510777"/>
              <a:ext cx="18299" cy="24398"/>
            </a:xfrm>
            <a:custGeom>
              <a:avLst/>
              <a:gdLst/>
              <a:ahLst/>
              <a:cxnLst/>
              <a:rect l="l" t="t" r="r" b="b"/>
              <a:pathLst>
                <a:path w="201" h="268" extrusionOk="0">
                  <a:moveTo>
                    <a:pt x="56" y="0"/>
                  </a:moveTo>
                  <a:lnTo>
                    <a:pt x="0" y="56"/>
                  </a:lnTo>
                  <a:lnTo>
                    <a:pt x="0" y="100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3" y="234"/>
                  </a:lnTo>
                  <a:lnTo>
                    <a:pt x="34" y="267"/>
                  </a:lnTo>
                  <a:lnTo>
                    <a:pt x="201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2"/>
            <p:cNvSpPr/>
            <p:nvPr/>
          </p:nvSpPr>
          <p:spPr>
            <a:xfrm rot="1205253">
              <a:off x="6939573" y="2551432"/>
              <a:ext cx="19300" cy="24489"/>
            </a:xfrm>
            <a:custGeom>
              <a:avLst/>
              <a:gdLst/>
              <a:ahLst/>
              <a:cxnLst/>
              <a:rect l="l" t="t" r="r" b="b"/>
              <a:pathLst>
                <a:path w="212" h="269" extrusionOk="0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89" y="224"/>
                  </a:lnTo>
                  <a:lnTo>
                    <a:pt x="34" y="235"/>
                  </a:lnTo>
                  <a:lnTo>
                    <a:pt x="34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2"/>
            <p:cNvSpPr/>
            <p:nvPr/>
          </p:nvSpPr>
          <p:spPr>
            <a:xfrm rot="1205253">
              <a:off x="6996967" y="2435387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89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2"/>
            <p:cNvSpPr/>
            <p:nvPr/>
          </p:nvSpPr>
          <p:spPr>
            <a:xfrm rot="1205253">
              <a:off x="6983386" y="2516788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0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2"/>
            <p:cNvSpPr/>
            <p:nvPr/>
          </p:nvSpPr>
          <p:spPr>
            <a:xfrm rot="1205253">
              <a:off x="6969974" y="2598235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2"/>
            <p:cNvSpPr/>
            <p:nvPr/>
          </p:nvSpPr>
          <p:spPr>
            <a:xfrm rot="1205253">
              <a:off x="7033691" y="2441256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11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2"/>
            <p:cNvSpPr/>
            <p:nvPr/>
          </p:nvSpPr>
          <p:spPr>
            <a:xfrm rot="1205253">
              <a:off x="7027463" y="2482382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101" y="38"/>
                  </a:moveTo>
                  <a:cubicBezTo>
                    <a:pt x="101" y="49"/>
                    <a:pt x="112" y="60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23" y="205"/>
                  </a:cubicBezTo>
                  <a:cubicBezTo>
                    <a:pt x="123" y="216"/>
                    <a:pt x="112" y="216"/>
                    <a:pt x="112" y="216"/>
                  </a:cubicBezTo>
                  <a:cubicBezTo>
                    <a:pt x="106" y="222"/>
                    <a:pt x="101" y="225"/>
                    <a:pt x="95" y="225"/>
                  </a:cubicBezTo>
                  <a:cubicBezTo>
                    <a:pt x="89" y="225"/>
                    <a:pt x="84" y="222"/>
                    <a:pt x="78" y="216"/>
                  </a:cubicBezTo>
                  <a:cubicBezTo>
                    <a:pt x="78" y="216"/>
                    <a:pt x="67" y="205"/>
                    <a:pt x="67" y="194"/>
                  </a:cubicBezTo>
                  <a:cubicBezTo>
                    <a:pt x="56" y="183"/>
                    <a:pt x="56" y="161"/>
                    <a:pt x="56" y="138"/>
                  </a:cubicBezTo>
                  <a:cubicBezTo>
                    <a:pt x="45" y="116"/>
                    <a:pt x="45" y="94"/>
                    <a:pt x="45" y="83"/>
                  </a:cubicBezTo>
                  <a:cubicBezTo>
                    <a:pt x="45" y="72"/>
                    <a:pt x="45" y="60"/>
                    <a:pt x="56" y="49"/>
                  </a:cubicBezTo>
                  <a:cubicBezTo>
                    <a:pt x="56" y="49"/>
                    <a:pt x="67" y="38"/>
                    <a:pt x="78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2"/>
                    <a:pt x="112" y="261"/>
                  </a:cubicBezTo>
                  <a:cubicBezTo>
                    <a:pt x="145" y="261"/>
                    <a:pt x="167" y="239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7" y="72"/>
                    <a:pt x="156" y="38"/>
                    <a:pt x="134" y="16"/>
                  </a:cubicBezTo>
                  <a:cubicBezTo>
                    <a:pt x="126" y="8"/>
                    <a:pt x="113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2"/>
            <p:cNvSpPr/>
            <p:nvPr/>
          </p:nvSpPr>
          <p:spPr>
            <a:xfrm rot="1205253">
              <a:off x="7020109" y="2522657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2"/>
            <p:cNvSpPr/>
            <p:nvPr/>
          </p:nvSpPr>
          <p:spPr>
            <a:xfrm rot="1205253">
              <a:off x="7013819" y="2563312"/>
              <a:ext cx="18299" cy="25491"/>
            </a:xfrm>
            <a:custGeom>
              <a:avLst/>
              <a:gdLst/>
              <a:ahLst/>
              <a:cxnLst/>
              <a:rect l="l" t="t" r="r" b="b"/>
              <a:pathLst>
                <a:path w="201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90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34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2"/>
            <p:cNvSpPr/>
            <p:nvPr/>
          </p:nvSpPr>
          <p:spPr>
            <a:xfrm rot="1205253">
              <a:off x="7006525" y="260407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2"/>
            <p:cNvSpPr/>
            <p:nvPr/>
          </p:nvSpPr>
          <p:spPr>
            <a:xfrm rot="1205253">
              <a:off x="6464167" y="2221072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2"/>
            <p:cNvSpPr/>
            <p:nvPr/>
          </p:nvSpPr>
          <p:spPr>
            <a:xfrm rot="1205253">
              <a:off x="6457220" y="2260875"/>
              <a:ext cx="17297" cy="24853"/>
            </a:xfrm>
            <a:custGeom>
              <a:avLst/>
              <a:gdLst/>
              <a:ahLst/>
              <a:cxnLst/>
              <a:rect l="l" t="t" r="r" b="b"/>
              <a:pathLst>
                <a:path w="190" h="273" extrusionOk="0">
                  <a:moveTo>
                    <a:pt x="89" y="45"/>
                  </a:moveTo>
                  <a:cubicBezTo>
                    <a:pt x="96" y="45"/>
                    <a:pt x="101" y="50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lnTo>
                    <a:pt x="90" y="228"/>
                  </a:lnTo>
                  <a:cubicBezTo>
                    <a:pt x="78" y="217"/>
                    <a:pt x="78" y="206"/>
                    <a:pt x="67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7"/>
                    <a:pt x="56" y="105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50"/>
                    <a:pt x="67" y="50"/>
                    <a:pt x="78" y="50"/>
                  </a:cubicBezTo>
                  <a:cubicBezTo>
                    <a:pt x="82" y="46"/>
                    <a:pt x="86" y="45"/>
                    <a:pt x="89" y="45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9"/>
                    <a:pt x="12" y="61"/>
                    <a:pt x="1" y="72"/>
                  </a:cubicBezTo>
                  <a:cubicBezTo>
                    <a:pt x="1" y="94"/>
                    <a:pt x="1" y="117"/>
                    <a:pt x="12" y="150"/>
                  </a:cubicBezTo>
                  <a:cubicBezTo>
                    <a:pt x="23" y="239"/>
                    <a:pt x="56" y="272"/>
                    <a:pt x="123" y="272"/>
                  </a:cubicBezTo>
                  <a:cubicBezTo>
                    <a:pt x="145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79" y="117"/>
                  </a:cubicBezTo>
                  <a:cubicBezTo>
                    <a:pt x="179" y="72"/>
                    <a:pt x="168" y="50"/>
                    <a:pt x="145" y="27"/>
                  </a:cubicBezTo>
                  <a:cubicBezTo>
                    <a:pt x="129" y="11"/>
                    <a:pt x="113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2"/>
            <p:cNvSpPr/>
            <p:nvPr/>
          </p:nvSpPr>
          <p:spPr>
            <a:xfrm rot="1205253">
              <a:off x="6450788" y="2302331"/>
              <a:ext cx="18390" cy="24489"/>
            </a:xfrm>
            <a:custGeom>
              <a:avLst/>
              <a:gdLst/>
              <a:ahLst/>
              <a:cxnLst/>
              <a:rect l="l" t="t" r="r" b="b"/>
              <a:pathLst>
                <a:path w="202" h="269" extrusionOk="0">
                  <a:moveTo>
                    <a:pt x="56" y="1"/>
                  </a:moveTo>
                  <a:lnTo>
                    <a:pt x="1" y="56"/>
                  </a:lnTo>
                  <a:lnTo>
                    <a:pt x="1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23" y="235"/>
                  </a:lnTo>
                  <a:lnTo>
                    <a:pt x="34" y="268"/>
                  </a:lnTo>
                  <a:lnTo>
                    <a:pt x="201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2"/>
            <p:cNvSpPr/>
            <p:nvPr/>
          </p:nvSpPr>
          <p:spPr>
            <a:xfrm rot="1205253">
              <a:off x="6500890" y="2226941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2"/>
            <p:cNvSpPr/>
            <p:nvPr/>
          </p:nvSpPr>
          <p:spPr>
            <a:xfrm rot="1205253">
              <a:off x="6537442" y="2233782"/>
              <a:ext cx="19391" cy="24489"/>
            </a:xfrm>
            <a:custGeom>
              <a:avLst/>
              <a:gdLst/>
              <a:ahLst/>
              <a:cxnLst/>
              <a:rect l="l" t="t" r="r" b="b"/>
              <a:pathLst>
                <a:path w="213" h="269" extrusionOk="0">
                  <a:moveTo>
                    <a:pt x="56" y="1"/>
                  </a:moveTo>
                  <a:lnTo>
                    <a:pt x="1" y="56"/>
                  </a:lnTo>
                  <a:lnTo>
                    <a:pt x="1" y="101"/>
                  </a:lnTo>
                  <a:lnTo>
                    <a:pt x="56" y="45"/>
                  </a:lnTo>
                  <a:lnTo>
                    <a:pt x="90" y="224"/>
                  </a:lnTo>
                  <a:lnTo>
                    <a:pt x="23" y="235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2"/>
            <p:cNvSpPr/>
            <p:nvPr/>
          </p:nvSpPr>
          <p:spPr>
            <a:xfrm rot="1205253">
              <a:off x="6493629" y="2267515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67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2"/>
            <p:cNvSpPr/>
            <p:nvPr/>
          </p:nvSpPr>
          <p:spPr>
            <a:xfrm rot="1205253">
              <a:off x="6487309" y="2308342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2"/>
            <p:cNvSpPr/>
            <p:nvPr/>
          </p:nvSpPr>
          <p:spPr>
            <a:xfrm rot="1205253">
              <a:off x="6480048" y="2348916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2"/>
            <p:cNvSpPr/>
            <p:nvPr/>
          </p:nvSpPr>
          <p:spPr>
            <a:xfrm rot="1205253">
              <a:off x="6474164" y="2389101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23" y="216"/>
                  </a:cubicBezTo>
                  <a:cubicBezTo>
                    <a:pt x="123" y="216"/>
                    <a:pt x="112" y="228"/>
                    <a:pt x="112" y="228"/>
                  </a:cubicBezTo>
                  <a:cubicBezTo>
                    <a:pt x="101" y="228"/>
                    <a:pt x="90" y="228"/>
                    <a:pt x="79" y="216"/>
                  </a:cubicBezTo>
                  <a:cubicBezTo>
                    <a:pt x="79" y="216"/>
                    <a:pt x="68" y="205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49"/>
                    <a:pt x="68" y="49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6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6" y="261"/>
                    <a:pt x="168" y="250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34" y="27"/>
                  </a:cubicBezTo>
                  <a:cubicBezTo>
                    <a:pt x="126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2"/>
            <p:cNvSpPr/>
            <p:nvPr/>
          </p:nvSpPr>
          <p:spPr>
            <a:xfrm rot="1205253">
              <a:off x="6466639" y="2430347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2"/>
            <p:cNvSpPr/>
            <p:nvPr/>
          </p:nvSpPr>
          <p:spPr>
            <a:xfrm rot="1205253">
              <a:off x="6460521" y="2470031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56" y="57"/>
                  </a:lnTo>
                  <a:lnTo>
                    <a:pt x="90" y="235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2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2"/>
            <p:cNvSpPr/>
            <p:nvPr/>
          </p:nvSpPr>
          <p:spPr>
            <a:xfrm rot="1205253">
              <a:off x="6453229" y="251077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2"/>
            <p:cNvSpPr/>
            <p:nvPr/>
          </p:nvSpPr>
          <p:spPr>
            <a:xfrm rot="1205253">
              <a:off x="6531294" y="2273729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2"/>
            <p:cNvSpPr/>
            <p:nvPr/>
          </p:nvSpPr>
          <p:spPr>
            <a:xfrm rot="1205253">
              <a:off x="6568017" y="2279598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2"/>
            <p:cNvSpPr/>
            <p:nvPr/>
          </p:nvSpPr>
          <p:spPr>
            <a:xfrm rot="1205253">
              <a:off x="6560756" y="2320081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2"/>
            <p:cNvSpPr/>
            <p:nvPr/>
          </p:nvSpPr>
          <p:spPr>
            <a:xfrm rot="1205253">
              <a:off x="6524063" y="2314040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2"/>
                  </a:lnTo>
                  <a:lnTo>
                    <a:pt x="134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2"/>
            <p:cNvSpPr/>
            <p:nvPr/>
          </p:nvSpPr>
          <p:spPr>
            <a:xfrm rot="1205253">
              <a:off x="6554638" y="2360680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01" y="56"/>
                    <a:pt x="112" y="67"/>
                    <a:pt x="112" y="78"/>
                  </a:cubicBezTo>
                  <a:cubicBezTo>
                    <a:pt x="123" y="89"/>
                    <a:pt x="123" y="101"/>
                    <a:pt x="123" y="123"/>
                  </a:cubicBezTo>
                  <a:cubicBezTo>
                    <a:pt x="134" y="156"/>
                    <a:pt x="134" y="167"/>
                    <a:pt x="134" y="179"/>
                  </a:cubicBezTo>
                  <a:cubicBezTo>
                    <a:pt x="134" y="201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68" y="212"/>
                    <a:pt x="68" y="201"/>
                  </a:cubicBezTo>
                  <a:cubicBezTo>
                    <a:pt x="68" y="179"/>
                    <a:pt x="56" y="167"/>
                    <a:pt x="56" y="145"/>
                  </a:cubicBezTo>
                  <a:cubicBezTo>
                    <a:pt x="45" y="123"/>
                    <a:pt x="45" y="101"/>
                    <a:pt x="45" y="89"/>
                  </a:cubicBezTo>
                  <a:cubicBezTo>
                    <a:pt x="45" y="78"/>
                    <a:pt x="45" y="67"/>
                    <a:pt x="56" y="56"/>
                  </a:cubicBezTo>
                  <a:cubicBezTo>
                    <a:pt x="56" y="45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11"/>
                    <a:pt x="34" y="11"/>
                    <a:pt x="23" y="23"/>
                  </a:cubicBezTo>
                  <a:cubicBezTo>
                    <a:pt x="12" y="34"/>
                    <a:pt x="1" y="56"/>
                    <a:pt x="1" y="78"/>
                  </a:cubicBezTo>
                  <a:cubicBezTo>
                    <a:pt x="1" y="101"/>
                    <a:pt x="1" y="123"/>
                    <a:pt x="1" y="156"/>
                  </a:cubicBezTo>
                  <a:cubicBezTo>
                    <a:pt x="21" y="226"/>
                    <a:pt x="50" y="269"/>
                    <a:pt x="96" y="269"/>
                  </a:cubicBezTo>
                  <a:cubicBezTo>
                    <a:pt x="101" y="269"/>
                    <a:pt x="106" y="269"/>
                    <a:pt x="112" y="268"/>
                  </a:cubicBezTo>
                  <a:cubicBezTo>
                    <a:pt x="146" y="257"/>
                    <a:pt x="168" y="245"/>
                    <a:pt x="179" y="223"/>
                  </a:cubicBezTo>
                  <a:cubicBezTo>
                    <a:pt x="190" y="201"/>
                    <a:pt x="190" y="167"/>
                    <a:pt x="179" y="123"/>
                  </a:cubicBezTo>
                  <a:cubicBezTo>
                    <a:pt x="168" y="78"/>
                    <a:pt x="157" y="45"/>
                    <a:pt x="146" y="23"/>
                  </a:cubicBezTo>
                  <a:cubicBezTo>
                    <a:pt x="123" y="0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2"/>
            <p:cNvSpPr/>
            <p:nvPr/>
          </p:nvSpPr>
          <p:spPr>
            <a:xfrm rot="1205253">
              <a:off x="6547175" y="2401482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6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2"/>
            <p:cNvSpPr/>
            <p:nvPr/>
          </p:nvSpPr>
          <p:spPr>
            <a:xfrm rot="1205253">
              <a:off x="6540885" y="2442228"/>
              <a:ext cx="18390" cy="25400"/>
            </a:xfrm>
            <a:custGeom>
              <a:avLst/>
              <a:gdLst/>
              <a:ahLst/>
              <a:cxnLst/>
              <a:rect l="l" t="t" r="r" b="b"/>
              <a:pathLst>
                <a:path w="202" h="279" extrusionOk="0">
                  <a:moveTo>
                    <a:pt x="101" y="0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2"/>
            <p:cNvSpPr/>
            <p:nvPr/>
          </p:nvSpPr>
          <p:spPr>
            <a:xfrm rot="1205253">
              <a:off x="6533750" y="2483001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7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2"/>
            <p:cNvSpPr/>
            <p:nvPr/>
          </p:nvSpPr>
          <p:spPr>
            <a:xfrm rot="1205253">
              <a:off x="6769329" y="2438112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1" y="56"/>
                    <a:pt x="111" y="67"/>
                    <a:pt x="123" y="78"/>
                  </a:cubicBezTo>
                  <a:cubicBezTo>
                    <a:pt x="123" y="89"/>
                    <a:pt x="123" y="112"/>
                    <a:pt x="134" y="134"/>
                  </a:cubicBezTo>
                  <a:cubicBezTo>
                    <a:pt x="134" y="156"/>
                    <a:pt x="134" y="167"/>
                    <a:pt x="134" y="190"/>
                  </a:cubicBezTo>
                  <a:cubicBezTo>
                    <a:pt x="134" y="201"/>
                    <a:pt x="134" y="212"/>
                    <a:pt x="134" y="212"/>
                  </a:cubicBezTo>
                  <a:cubicBezTo>
                    <a:pt x="134" y="223"/>
                    <a:pt x="123" y="223"/>
                    <a:pt x="111" y="223"/>
                  </a:cubicBezTo>
                  <a:cubicBezTo>
                    <a:pt x="108" y="227"/>
                    <a:pt x="104" y="228"/>
                    <a:pt x="101" y="228"/>
                  </a:cubicBezTo>
                  <a:cubicBezTo>
                    <a:pt x="94" y="228"/>
                    <a:pt x="89" y="223"/>
                    <a:pt x="89" y="223"/>
                  </a:cubicBezTo>
                  <a:cubicBezTo>
                    <a:pt x="78" y="223"/>
                    <a:pt x="78" y="212"/>
                    <a:pt x="67" y="201"/>
                  </a:cubicBezTo>
                  <a:cubicBezTo>
                    <a:pt x="67" y="190"/>
                    <a:pt x="67" y="167"/>
                    <a:pt x="56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7" y="56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56" y="11"/>
                    <a:pt x="33" y="22"/>
                    <a:pt x="22" y="34"/>
                  </a:cubicBezTo>
                  <a:cubicBezTo>
                    <a:pt x="11" y="45"/>
                    <a:pt x="11" y="56"/>
                    <a:pt x="0" y="78"/>
                  </a:cubicBezTo>
                  <a:cubicBezTo>
                    <a:pt x="0" y="100"/>
                    <a:pt x="0" y="123"/>
                    <a:pt x="11" y="156"/>
                  </a:cubicBezTo>
                  <a:cubicBezTo>
                    <a:pt x="21" y="234"/>
                    <a:pt x="48" y="270"/>
                    <a:pt x="99" y="270"/>
                  </a:cubicBezTo>
                  <a:cubicBezTo>
                    <a:pt x="107" y="270"/>
                    <a:pt x="114" y="269"/>
                    <a:pt x="123" y="268"/>
                  </a:cubicBezTo>
                  <a:cubicBezTo>
                    <a:pt x="145" y="268"/>
                    <a:pt x="167" y="245"/>
                    <a:pt x="178" y="223"/>
                  </a:cubicBezTo>
                  <a:cubicBezTo>
                    <a:pt x="189" y="201"/>
                    <a:pt x="189" y="167"/>
                    <a:pt x="178" y="123"/>
                  </a:cubicBezTo>
                  <a:cubicBezTo>
                    <a:pt x="178" y="78"/>
                    <a:pt x="167" y="45"/>
                    <a:pt x="145" y="22"/>
                  </a:cubicBezTo>
                  <a:cubicBezTo>
                    <a:pt x="123" y="11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2"/>
            <p:cNvSpPr/>
            <p:nvPr/>
          </p:nvSpPr>
          <p:spPr>
            <a:xfrm rot="1205253">
              <a:off x="6762837" y="2479086"/>
              <a:ext cx="18299" cy="25491"/>
            </a:xfrm>
            <a:custGeom>
              <a:avLst/>
              <a:gdLst/>
              <a:ahLst/>
              <a:cxnLst/>
              <a:rect l="l" t="t" r="r" b="b"/>
              <a:pathLst>
                <a:path w="201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4"/>
                  </a:lnTo>
                  <a:lnTo>
                    <a:pt x="22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2"/>
                  </a:lnTo>
                  <a:lnTo>
                    <a:pt x="145" y="224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2"/>
            <p:cNvSpPr/>
            <p:nvPr/>
          </p:nvSpPr>
          <p:spPr>
            <a:xfrm rot="1205253">
              <a:off x="6755546" y="2519832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2"/>
            <p:cNvSpPr/>
            <p:nvPr/>
          </p:nvSpPr>
          <p:spPr>
            <a:xfrm rot="1205253">
              <a:off x="6748285" y="2560315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11" y="1"/>
                  </a:moveTo>
                  <a:lnTo>
                    <a:pt x="56" y="12"/>
                  </a:lnTo>
                  <a:lnTo>
                    <a:pt x="0" y="57"/>
                  </a:lnTo>
                  <a:lnTo>
                    <a:pt x="11" y="101"/>
                  </a:lnTo>
                  <a:lnTo>
                    <a:pt x="67" y="57"/>
                  </a:lnTo>
                  <a:lnTo>
                    <a:pt x="100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3"/>
                  </a:lnTo>
                  <a:lnTo>
                    <a:pt x="11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2"/>
            <p:cNvSpPr/>
            <p:nvPr/>
          </p:nvSpPr>
          <p:spPr>
            <a:xfrm rot="1205253">
              <a:off x="6604569" y="228643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2"/>
            <p:cNvSpPr/>
            <p:nvPr/>
          </p:nvSpPr>
          <p:spPr>
            <a:xfrm rot="1205253">
              <a:off x="6598513" y="2326593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79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23" y="217"/>
                  </a:cubicBezTo>
                  <a:cubicBezTo>
                    <a:pt x="123" y="217"/>
                    <a:pt x="112" y="228"/>
                    <a:pt x="112" y="228"/>
                  </a:cubicBezTo>
                  <a:cubicBezTo>
                    <a:pt x="101" y="228"/>
                    <a:pt x="90" y="228"/>
                    <a:pt x="79" y="217"/>
                  </a:cubicBezTo>
                  <a:cubicBezTo>
                    <a:pt x="79" y="217"/>
                    <a:pt x="68" y="205"/>
                    <a:pt x="68" y="194"/>
                  </a:cubicBezTo>
                  <a:cubicBezTo>
                    <a:pt x="56" y="183"/>
                    <a:pt x="56" y="161"/>
                    <a:pt x="56" y="139"/>
                  </a:cubicBezTo>
                  <a:cubicBezTo>
                    <a:pt x="45" y="116"/>
                    <a:pt x="45" y="94"/>
                    <a:pt x="45" y="83"/>
                  </a:cubicBezTo>
                  <a:cubicBezTo>
                    <a:pt x="45" y="72"/>
                    <a:pt x="45" y="61"/>
                    <a:pt x="56" y="49"/>
                  </a:cubicBezTo>
                  <a:cubicBezTo>
                    <a:pt x="56" y="49"/>
                    <a:pt x="68" y="49"/>
                    <a:pt x="79" y="38"/>
                  </a:cubicBezTo>
                  <a:close/>
                  <a:moveTo>
                    <a:pt x="92" y="1"/>
                  </a:moveTo>
                  <a:cubicBezTo>
                    <a:pt x="85" y="1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3"/>
                    <a:pt x="112" y="261"/>
                  </a:cubicBezTo>
                  <a:cubicBezTo>
                    <a:pt x="146" y="261"/>
                    <a:pt x="168" y="239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34" y="27"/>
                  </a:cubicBezTo>
                  <a:cubicBezTo>
                    <a:pt x="126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2"/>
            <p:cNvSpPr/>
            <p:nvPr/>
          </p:nvSpPr>
          <p:spPr>
            <a:xfrm rot="1205253">
              <a:off x="6591160" y="2366868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2"/>
            <p:cNvSpPr/>
            <p:nvPr/>
          </p:nvSpPr>
          <p:spPr>
            <a:xfrm rot="1205253">
              <a:off x="6583899" y="2407351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68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3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2"/>
            <p:cNvSpPr/>
            <p:nvPr/>
          </p:nvSpPr>
          <p:spPr>
            <a:xfrm rot="1205253">
              <a:off x="6577578" y="2448269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2"/>
            <p:cNvSpPr/>
            <p:nvPr/>
          </p:nvSpPr>
          <p:spPr>
            <a:xfrm rot="1205253">
              <a:off x="6642092" y="2292449"/>
              <a:ext cx="18390" cy="25400"/>
            </a:xfrm>
            <a:custGeom>
              <a:avLst/>
              <a:gdLst/>
              <a:ahLst/>
              <a:cxnLst/>
              <a:rect l="l" t="t" r="r" b="b"/>
              <a:pathLst>
                <a:path w="202" h="279" extrusionOk="0">
                  <a:moveTo>
                    <a:pt x="101" y="0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01"/>
                  </a:lnTo>
                  <a:lnTo>
                    <a:pt x="134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2"/>
            <p:cNvSpPr/>
            <p:nvPr/>
          </p:nvSpPr>
          <p:spPr>
            <a:xfrm rot="1205253">
              <a:off x="6635018" y="2332788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87" y="41"/>
                  </a:moveTo>
                  <a:cubicBezTo>
                    <a:pt x="91" y="41"/>
                    <a:pt x="94" y="46"/>
                    <a:pt x="101" y="46"/>
                  </a:cubicBezTo>
                  <a:cubicBezTo>
                    <a:pt x="101" y="46"/>
                    <a:pt x="112" y="57"/>
                    <a:pt x="112" y="68"/>
                  </a:cubicBezTo>
                  <a:cubicBezTo>
                    <a:pt x="123" y="79"/>
                    <a:pt x="123" y="101"/>
                    <a:pt x="134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3"/>
                  </a:cubicBezTo>
                  <a:cubicBezTo>
                    <a:pt x="123" y="213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3"/>
                    <a:pt x="79" y="201"/>
                    <a:pt x="68" y="190"/>
                  </a:cubicBezTo>
                  <a:cubicBezTo>
                    <a:pt x="68" y="179"/>
                    <a:pt x="56" y="168"/>
                    <a:pt x="56" y="135"/>
                  </a:cubicBezTo>
                  <a:cubicBezTo>
                    <a:pt x="56" y="112"/>
                    <a:pt x="45" y="101"/>
                    <a:pt x="45" y="79"/>
                  </a:cubicBezTo>
                  <a:cubicBezTo>
                    <a:pt x="45" y="68"/>
                    <a:pt x="56" y="57"/>
                    <a:pt x="56" y="57"/>
                  </a:cubicBezTo>
                  <a:cubicBezTo>
                    <a:pt x="56" y="46"/>
                    <a:pt x="68" y="46"/>
                    <a:pt x="79" y="46"/>
                  </a:cubicBezTo>
                  <a:cubicBezTo>
                    <a:pt x="82" y="42"/>
                    <a:pt x="85" y="41"/>
                    <a:pt x="87" y="41"/>
                  </a:cubicBezTo>
                  <a:close/>
                  <a:moveTo>
                    <a:pt x="68" y="1"/>
                  </a:moveTo>
                  <a:cubicBezTo>
                    <a:pt x="45" y="1"/>
                    <a:pt x="34" y="12"/>
                    <a:pt x="23" y="23"/>
                  </a:cubicBezTo>
                  <a:cubicBezTo>
                    <a:pt x="12" y="34"/>
                    <a:pt x="1" y="57"/>
                    <a:pt x="1" y="68"/>
                  </a:cubicBezTo>
                  <a:cubicBezTo>
                    <a:pt x="1" y="90"/>
                    <a:pt x="1" y="123"/>
                    <a:pt x="1" y="146"/>
                  </a:cubicBezTo>
                  <a:cubicBezTo>
                    <a:pt x="21" y="226"/>
                    <a:pt x="50" y="270"/>
                    <a:pt x="96" y="270"/>
                  </a:cubicBezTo>
                  <a:cubicBezTo>
                    <a:pt x="101" y="270"/>
                    <a:pt x="107" y="269"/>
                    <a:pt x="112" y="268"/>
                  </a:cubicBezTo>
                  <a:cubicBezTo>
                    <a:pt x="146" y="257"/>
                    <a:pt x="168" y="246"/>
                    <a:pt x="179" y="213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68" y="68"/>
                    <a:pt x="157" y="46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2"/>
            <p:cNvSpPr/>
            <p:nvPr/>
          </p:nvSpPr>
          <p:spPr>
            <a:xfrm rot="1205253">
              <a:off x="6627711" y="237370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6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2"/>
            <p:cNvSpPr/>
            <p:nvPr/>
          </p:nvSpPr>
          <p:spPr>
            <a:xfrm rot="1205253">
              <a:off x="6621375" y="2414624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" y="100"/>
                  </a:lnTo>
                  <a:lnTo>
                    <a:pt x="57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7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2"/>
            <p:cNvSpPr/>
            <p:nvPr/>
          </p:nvSpPr>
          <p:spPr>
            <a:xfrm rot="1205253">
              <a:off x="6678785" y="2298491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2"/>
            <p:cNvSpPr/>
            <p:nvPr/>
          </p:nvSpPr>
          <p:spPr>
            <a:xfrm rot="1205253">
              <a:off x="6671726" y="2338655"/>
              <a:ext cx="17388" cy="24671"/>
            </a:xfrm>
            <a:custGeom>
              <a:avLst/>
              <a:gdLst/>
              <a:ahLst/>
              <a:cxnLst/>
              <a:rect l="l" t="t" r="r" b="b"/>
              <a:pathLst>
                <a:path w="191" h="271" extrusionOk="0">
                  <a:moveTo>
                    <a:pt x="101" y="46"/>
                  </a:moveTo>
                  <a:cubicBezTo>
                    <a:pt x="112" y="57"/>
                    <a:pt x="112" y="57"/>
                    <a:pt x="123" y="79"/>
                  </a:cubicBezTo>
                  <a:cubicBezTo>
                    <a:pt x="123" y="90"/>
                    <a:pt x="123" y="101"/>
                    <a:pt x="134" y="124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201"/>
                    <a:pt x="134" y="201"/>
                    <a:pt x="134" y="213"/>
                  </a:cubicBezTo>
                  <a:cubicBezTo>
                    <a:pt x="134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3"/>
                    <a:pt x="79" y="213"/>
                    <a:pt x="68" y="201"/>
                  </a:cubicBezTo>
                  <a:cubicBezTo>
                    <a:pt x="68" y="179"/>
                    <a:pt x="68" y="168"/>
                    <a:pt x="56" y="146"/>
                  </a:cubicBezTo>
                  <a:cubicBezTo>
                    <a:pt x="56" y="124"/>
                    <a:pt x="56" y="101"/>
                    <a:pt x="56" y="90"/>
                  </a:cubicBezTo>
                  <a:cubicBezTo>
                    <a:pt x="56" y="79"/>
                    <a:pt x="56" y="68"/>
                    <a:pt x="56" y="57"/>
                  </a:cubicBezTo>
                  <a:cubicBezTo>
                    <a:pt x="68" y="46"/>
                    <a:pt x="68" y="46"/>
                    <a:pt x="79" y="46"/>
                  </a:cubicBezTo>
                  <a:close/>
                  <a:moveTo>
                    <a:pt x="68" y="1"/>
                  </a:moveTo>
                  <a:cubicBezTo>
                    <a:pt x="56" y="12"/>
                    <a:pt x="34" y="12"/>
                    <a:pt x="23" y="23"/>
                  </a:cubicBezTo>
                  <a:cubicBezTo>
                    <a:pt x="12" y="34"/>
                    <a:pt x="12" y="57"/>
                    <a:pt x="1" y="79"/>
                  </a:cubicBezTo>
                  <a:cubicBezTo>
                    <a:pt x="1" y="101"/>
                    <a:pt x="1" y="124"/>
                    <a:pt x="12" y="157"/>
                  </a:cubicBezTo>
                  <a:cubicBezTo>
                    <a:pt x="22" y="227"/>
                    <a:pt x="50" y="270"/>
                    <a:pt x="104" y="270"/>
                  </a:cubicBezTo>
                  <a:cubicBezTo>
                    <a:pt x="110" y="270"/>
                    <a:pt x="116" y="269"/>
                    <a:pt x="123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79" y="124"/>
                  </a:cubicBezTo>
                  <a:cubicBezTo>
                    <a:pt x="179" y="79"/>
                    <a:pt x="168" y="46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2"/>
            <p:cNvSpPr/>
            <p:nvPr/>
          </p:nvSpPr>
          <p:spPr>
            <a:xfrm rot="1205253">
              <a:off x="6665218" y="2379717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2"/>
            <p:cNvSpPr/>
            <p:nvPr/>
          </p:nvSpPr>
          <p:spPr>
            <a:xfrm rot="1205253">
              <a:off x="6657927" y="242046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3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2"/>
            <p:cNvSpPr/>
            <p:nvPr/>
          </p:nvSpPr>
          <p:spPr>
            <a:xfrm rot="1205253">
              <a:off x="6650854" y="246097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35"/>
                  </a:lnTo>
                  <a:lnTo>
                    <a:pt x="212" y="201"/>
                  </a:lnTo>
                  <a:lnTo>
                    <a:pt x="146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2"/>
            <p:cNvSpPr/>
            <p:nvPr/>
          </p:nvSpPr>
          <p:spPr>
            <a:xfrm rot="1205253">
              <a:off x="6722612" y="2264674"/>
              <a:ext cx="18390" cy="24398"/>
            </a:xfrm>
            <a:custGeom>
              <a:avLst/>
              <a:gdLst/>
              <a:ahLst/>
              <a:cxnLst/>
              <a:rect l="l" t="t" r="r" b="b"/>
              <a:pathLst>
                <a:path w="202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" y="100"/>
                  </a:lnTo>
                  <a:lnTo>
                    <a:pt x="57" y="45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67"/>
                  </a:lnTo>
                  <a:lnTo>
                    <a:pt x="201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2"/>
            <p:cNvSpPr/>
            <p:nvPr/>
          </p:nvSpPr>
          <p:spPr>
            <a:xfrm rot="1205253">
              <a:off x="6715509" y="2304360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90" y="234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2"/>
            <p:cNvSpPr/>
            <p:nvPr/>
          </p:nvSpPr>
          <p:spPr>
            <a:xfrm rot="1205253">
              <a:off x="6708340" y="2345142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101" y="39"/>
                  </a:moveTo>
                  <a:cubicBezTo>
                    <a:pt x="112" y="50"/>
                    <a:pt x="123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46" y="150"/>
                    <a:pt x="146" y="161"/>
                    <a:pt x="146" y="183"/>
                  </a:cubicBezTo>
                  <a:cubicBezTo>
                    <a:pt x="146" y="195"/>
                    <a:pt x="146" y="206"/>
                    <a:pt x="134" y="206"/>
                  </a:cubicBezTo>
                  <a:cubicBezTo>
                    <a:pt x="134" y="217"/>
                    <a:pt x="123" y="217"/>
                    <a:pt x="112" y="217"/>
                  </a:cubicBezTo>
                  <a:cubicBezTo>
                    <a:pt x="107" y="222"/>
                    <a:pt x="104" y="225"/>
                    <a:pt x="101" y="225"/>
                  </a:cubicBezTo>
                  <a:cubicBezTo>
                    <a:pt x="98" y="225"/>
                    <a:pt x="95" y="222"/>
                    <a:pt x="90" y="217"/>
                  </a:cubicBezTo>
                  <a:cubicBezTo>
                    <a:pt x="90" y="217"/>
                    <a:pt x="79" y="206"/>
                    <a:pt x="79" y="195"/>
                  </a:cubicBezTo>
                  <a:cubicBezTo>
                    <a:pt x="68" y="183"/>
                    <a:pt x="68" y="161"/>
                    <a:pt x="56" y="139"/>
                  </a:cubicBezTo>
                  <a:cubicBezTo>
                    <a:pt x="56" y="117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8" y="50"/>
                    <a:pt x="68" y="39"/>
                    <a:pt x="79" y="39"/>
                  </a:cubicBezTo>
                  <a:close/>
                  <a:moveTo>
                    <a:pt x="100" y="1"/>
                  </a:moveTo>
                  <a:cubicBezTo>
                    <a:pt x="93" y="1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9"/>
                    <a:pt x="12" y="50"/>
                    <a:pt x="12" y="72"/>
                  </a:cubicBezTo>
                  <a:cubicBezTo>
                    <a:pt x="1" y="94"/>
                    <a:pt x="1" y="117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3"/>
                    <a:pt x="123" y="261"/>
                  </a:cubicBezTo>
                  <a:cubicBezTo>
                    <a:pt x="157" y="261"/>
                    <a:pt x="168" y="239"/>
                    <a:pt x="179" y="217"/>
                  </a:cubicBezTo>
                  <a:cubicBezTo>
                    <a:pt x="190" y="195"/>
                    <a:pt x="190" y="161"/>
                    <a:pt x="190" y="117"/>
                  </a:cubicBezTo>
                  <a:cubicBezTo>
                    <a:pt x="179" y="72"/>
                    <a:pt x="168" y="39"/>
                    <a:pt x="146" y="16"/>
                  </a:cubicBezTo>
                  <a:cubicBezTo>
                    <a:pt x="138" y="8"/>
                    <a:pt x="119" y="1"/>
                    <a:pt x="10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2"/>
            <p:cNvSpPr/>
            <p:nvPr/>
          </p:nvSpPr>
          <p:spPr>
            <a:xfrm rot="1205253">
              <a:off x="6701912" y="238575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2"/>
            <p:cNvSpPr/>
            <p:nvPr/>
          </p:nvSpPr>
          <p:spPr>
            <a:xfrm rot="1205253">
              <a:off x="6694651" y="242633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3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2"/>
            <p:cNvSpPr/>
            <p:nvPr/>
          </p:nvSpPr>
          <p:spPr>
            <a:xfrm rot="1205253">
              <a:off x="6688330" y="2467159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2"/>
            <p:cNvSpPr/>
            <p:nvPr/>
          </p:nvSpPr>
          <p:spPr>
            <a:xfrm rot="1205253">
              <a:off x="6681241" y="2507764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101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6" y="268"/>
                  </a:lnTo>
                  <a:lnTo>
                    <a:pt x="213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2"/>
            <p:cNvSpPr/>
            <p:nvPr/>
          </p:nvSpPr>
          <p:spPr>
            <a:xfrm rot="1205253">
              <a:off x="6674214" y="2547747"/>
              <a:ext cx="18390" cy="24034"/>
            </a:xfrm>
            <a:custGeom>
              <a:avLst/>
              <a:gdLst/>
              <a:ahLst/>
              <a:cxnLst/>
              <a:rect l="l" t="t" r="r" b="b"/>
              <a:pathLst>
                <a:path w="202" h="264" extrusionOk="0">
                  <a:moveTo>
                    <a:pt x="79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1"/>
                    <a:pt x="123" y="72"/>
                  </a:cubicBezTo>
                  <a:cubicBezTo>
                    <a:pt x="123" y="83"/>
                    <a:pt x="135" y="105"/>
                    <a:pt x="135" y="127"/>
                  </a:cubicBezTo>
                  <a:cubicBezTo>
                    <a:pt x="146" y="150"/>
                    <a:pt x="146" y="172"/>
                    <a:pt x="146" y="183"/>
                  </a:cubicBezTo>
                  <a:cubicBezTo>
                    <a:pt x="146" y="194"/>
                    <a:pt x="146" y="205"/>
                    <a:pt x="135" y="216"/>
                  </a:cubicBezTo>
                  <a:cubicBezTo>
                    <a:pt x="135" y="216"/>
                    <a:pt x="123" y="228"/>
                    <a:pt x="112" y="228"/>
                  </a:cubicBezTo>
                  <a:cubicBezTo>
                    <a:pt x="112" y="228"/>
                    <a:pt x="101" y="228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68" y="138"/>
                  </a:cubicBezTo>
                  <a:cubicBezTo>
                    <a:pt x="57" y="116"/>
                    <a:pt x="57" y="94"/>
                    <a:pt x="57" y="83"/>
                  </a:cubicBezTo>
                  <a:cubicBezTo>
                    <a:pt x="57" y="72"/>
                    <a:pt x="57" y="61"/>
                    <a:pt x="68" y="61"/>
                  </a:cubicBezTo>
                  <a:cubicBezTo>
                    <a:pt x="68" y="49"/>
                    <a:pt x="79" y="49"/>
                    <a:pt x="79" y="38"/>
                  </a:cubicBezTo>
                  <a:close/>
                  <a:moveTo>
                    <a:pt x="103" y="0"/>
                  </a:moveTo>
                  <a:cubicBezTo>
                    <a:pt x="96" y="0"/>
                    <a:pt x="88" y="2"/>
                    <a:pt x="79" y="5"/>
                  </a:cubicBezTo>
                  <a:cubicBezTo>
                    <a:pt x="57" y="5"/>
                    <a:pt x="34" y="16"/>
                    <a:pt x="34" y="27"/>
                  </a:cubicBezTo>
                  <a:cubicBezTo>
                    <a:pt x="23" y="38"/>
                    <a:pt x="12" y="49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7" y="262"/>
                    <a:pt x="123" y="261"/>
                  </a:cubicBezTo>
                  <a:cubicBezTo>
                    <a:pt x="157" y="261"/>
                    <a:pt x="179" y="239"/>
                    <a:pt x="179" y="216"/>
                  </a:cubicBezTo>
                  <a:cubicBezTo>
                    <a:pt x="190" y="194"/>
                    <a:pt x="201" y="161"/>
                    <a:pt x="190" y="116"/>
                  </a:cubicBezTo>
                  <a:cubicBezTo>
                    <a:pt x="179" y="72"/>
                    <a:pt x="168" y="38"/>
                    <a:pt x="146" y="27"/>
                  </a:cubicBezTo>
                  <a:cubicBezTo>
                    <a:pt x="138" y="11"/>
                    <a:pt x="123" y="0"/>
                    <a:pt x="1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2"/>
            <p:cNvSpPr/>
            <p:nvPr/>
          </p:nvSpPr>
          <p:spPr>
            <a:xfrm rot="1205253">
              <a:off x="6759134" y="2270685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2"/>
            <p:cNvSpPr/>
            <p:nvPr/>
          </p:nvSpPr>
          <p:spPr>
            <a:xfrm rot="1205253">
              <a:off x="6752060" y="2311201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2"/>
            <p:cNvSpPr/>
            <p:nvPr/>
          </p:nvSpPr>
          <p:spPr>
            <a:xfrm rot="1205253">
              <a:off x="6745724" y="2352116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" y="100"/>
                  </a:lnTo>
                  <a:lnTo>
                    <a:pt x="57" y="45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2"/>
            <p:cNvSpPr/>
            <p:nvPr/>
          </p:nvSpPr>
          <p:spPr>
            <a:xfrm rot="1205253">
              <a:off x="6738743" y="2391929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23" y="105"/>
                    <a:pt x="135" y="127"/>
                  </a:cubicBezTo>
                  <a:cubicBezTo>
                    <a:pt x="135" y="150"/>
                    <a:pt x="135" y="161"/>
                    <a:pt x="135" y="183"/>
                  </a:cubicBezTo>
                  <a:cubicBezTo>
                    <a:pt x="135" y="194"/>
                    <a:pt x="135" y="205"/>
                    <a:pt x="135" y="205"/>
                  </a:cubicBezTo>
                  <a:cubicBezTo>
                    <a:pt x="135" y="216"/>
                    <a:pt x="123" y="216"/>
                    <a:pt x="112" y="228"/>
                  </a:cubicBezTo>
                  <a:cubicBezTo>
                    <a:pt x="101" y="228"/>
                    <a:pt x="90" y="228"/>
                    <a:pt x="90" y="216"/>
                  </a:cubicBezTo>
                  <a:cubicBezTo>
                    <a:pt x="79" y="216"/>
                    <a:pt x="79" y="205"/>
                    <a:pt x="68" y="194"/>
                  </a:cubicBezTo>
                  <a:cubicBezTo>
                    <a:pt x="68" y="183"/>
                    <a:pt x="68" y="161"/>
                    <a:pt x="57" y="138"/>
                  </a:cubicBezTo>
                  <a:cubicBezTo>
                    <a:pt x="57" y="116"/>
                    <a:pt x="57" y="94"/>
                    <a:pt x="57" y="83"/>
                  </a:cubicBezTo>
                  <a:cubicBezTo>
                    <a:pt x="57" y="72"/>
                    <a:pt x="57" y="60"/>
                    <a:pt x="57" y="49"/>
                  </a:cubicBezTo>
                  <a:cubicBezTo>
                    <a:pt x="57" y="49"/>
                    <a:pt x="68" y="38"/>
                    <a:pt x="79" y="38"/>
                  </a:cubicBezTo>
                  <a:close/>
                  <a:moveTo>
                    <a:pt x="95" y="0"/>
                  </a:moveTo>
                  <a:cubicBezTo>
                    <a:pt x="86" y="0"/>
                    <a:pt x="78" y="1"/>
                    <a:pt x="68" y="5"/>
                  </a:cubicBezTo>
                  <a:cubicBezTo>
                    <a:pt x="57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49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6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57" y="38"/>
                    <a:pt x="146" y="16"/>
                  </a:cubicBezTo>
                  <a:cubicBezTo>
                    <a:pt x="130" y="8"/>
                    <a:pt x="114" y="0"/>
                    <a:pt x="9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2"/>
            <p:cNvSpPr/>
            <p:nvPr/>
          </p:nvSpPr>
          <p:spPr>
            <a:xfrm rot="1205253">
              <a:off x="6732434" y="2432389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00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2" y="245"/>
                  </a:lnTo>
                  <a:lnTo>
                    <a:pt x="33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2"/>
            <p:cNvSpPr/>
            <p:nvPr/>
          </p:nvSpPr>
          <p:spPr>
            <a:xfrm rot="1205253">
              <a:off x="6725054" y="2473029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2" y="212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2"/>
            <p:cNvSpPr/>
            <p:nvPr/>
          </p:nvSpPr>
          <p:spPr>
            <a:xfrm rot="1205253">
              <a:off x="6717793" y="251360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6" y="279"/>
                  </a:lnTo>
                  <a:lnTo>
                    <a:pt x="213" y="245"/>
                  </a:lnTo>
                  <a:lnTo>
                    <a:pt x="213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2"/>
            <p:cNvSpPr/>
            <p:nvPr/>
          </p:nvSpPr>
          <p:spPr>
            <a:xfrm rot="1205253">
              <a:off x="6796059" y="2276235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56"/>
                    <a:pt x="123" y="67"/>
                  </a:cubicBezTo>
                  <a:cubicBezTo>
                    <a:pt x="123" y="89"/>
                    <a:pt x="123" y="100"/>
                    <a:pt x="135" y="123"/>
                  </a:cubicBezTo>
                  <a:cubicBezTo>
                    <a:pt x="135" y="145"/>
                    <a:pt x="135" y="167"/>
                    <a:pt x="135" y="178"/>
                  </a:cubicBezTo>
                  <a:cubicBezTo>
                    <a:pt x="135" y="189"/>
                    <a:pt x="135" y="201"/>
                    <a:pt x="135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79" y="212"/>
                    <a:pt x="68" y="189"/>
                  </a:cubicBezTo>
                  <a:cubicBezTo>
                    <a:pt x="68" y="178"/>
                    <a:pt x="68" y="167"/>
                    <a:pt x="57" y="145"/>
                  </a:cubicBezTo>
                  <a:cubicBezTo>
                    <a:pt x="57" y="111"/>
                    <a:pt x="57" y="100"/>
                    <a:pt x="57" y="89"/>
                  </a:cubicBezTo>
                  <a:cubicBezTo>
                    <a:pt x="57" y="67"/>
                    <a:pt x="57" y="56"/>
                    <a:pt x="57" y="56"/>
                  </a:cubicBezTo>
                  <a:cubicBezTo>
                    <a:pt x="57" y="45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0"/>
                    <a:pt x="34" y="11"/>
                    <a:pt x="23" y="22"/>
                  </a:cubicBezTo>
                  <a:cubicBezTo>
                    <a:pt x="12" y="34"/>
                    <a:pt x="1" y="56"/>
                    <a:pt x="1" y="78"/>
                  </a:cubicBezTo>
                  <a:cubicBezTo>
                    <a:pt x="1" y="89"/>
                    <a:pt x="1" y="123"/>
                    <a:pt x="12" y="145"/>
                  </a:cubicBezTo>
                  <a:cubicBezTo>
                    <a:pt x="22" y="225"/>
                    <a:pt x="50" y="269"/>
                    <a:pt x="104" y="269"/>
                  </a:cubicBezTo>
                  <a:cubicBezTo>
                    <a:pt x="110" y="269"/>
                    <a:pt x="117" y="269"/>
                    <a:pt x="123" y="267"/>
                  </a:cubicBezTo>
                  <a:cubicBezTo>
                    <a:pt x="146" y="256"/>
                    <a:pt x="168" y="245"/>
                    <a:pt x="179" y="223"/>
                  </a:cubicBezTo>
                  <a:cubicBezTo>
                    <a:pt x="190" y="189"/>
                    <a:pt x="190" y="156"/>
                    <a:pt x="179" y="111"/>
                  </a:cubicBezTo>
                  <a:cubicBezTo>
                    <a:pt x="179" y="78"/>
                    <a:pt x="157" y="45"/>
                    <a:pt x="146" y="22"/>
                  </a:cubicBezTo>
                  <a:cubicBezTo>
                    <a:pt x="123" y="0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2"/>
            <p:cNvSpPr/>
            <p:nvPr/>
          </p:nvSpPr>
          <p:spPr>
            <a:xfrm rot="1205253">
              <a:off x="6907165" y="2294733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89" y="39"/>
                    <a:pt x="100" y="50"/>
                  </a:cubicBezTo>
                  <a:cubicBezTo>
                    <a:pt x="100" y="50"/>
                    <a:pt x="111" y="61"/>
                    <a:pt x="111" y="72"/>
                  </a:cubicBezTo>
                  <a:cubicBezTo>
                    <a:pt x="123" y="83"/>
                    <a:pt x="123" y="106"/>
                    <a:pt x="134" y="128"/>
                  </a:cubicBezTo>
                  <a:cubicBezTo>
                    <a:pt x="134" y="150"/>
                    <a:pt x="134" y="172"/>
                    <a:pt x="134" y="184"/>
                  </a:cubicBezTo>
                  <a:cubicBezTo>
                    <a:pt x="134" y="195"/>
                    <a:pt x="134" y="206"/>
                    <a:pt x="134" y="217"/>
                  </a:cubicBezTo>
                  <a:cubicBezTo>
                    <a:pt x="123" y="217"/>
                    <a:pt x="123" y="228"/>
                    <a:pt x="111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5"/>
                  </a:cubicBezTo>
                  <a:cubicBezTo>
                    <a:pt x="67" y="184"/>
                    <a:pt x="56" y="161"/>
                    <a:pt x="56" y="139"/>
                  </a:cubicBezTo>
                  <a:cubicBezTo>
                    <a:pt x="56" y="117"/>
                    <a:pt x="45" y="106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50"/>
                    <a:pt x="67" y="50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3" y="16"/>
                    <a:pt x="22" y="28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0" y="150"/>
                  </a:cubicBezTo>
                  <a:cubicBezTo>
                    <a:pt x="20" y="228"/>
                    <a:pt x="48" y="264"/>
                    <a:pt x="92" y="264"/>
                  </a:cubicBezTo>
                  <a:cubicBezTo>
                    <a:pt x="98" y="264"/>
                    <a:pt x="105" y="263"/>
                    <a:pt x="111" y="262"/>
                  </a:cubicBezTo>
                  <a:cubicBezTo>
                    <a:pt x="145" y="262"/>
                    <a:pt x="167" y="250"/>
                    <a:pt x="178" y="217"/>
                  </a:cubicBezTo>
                  <a:cubicBezTo>
                    <a:pt x="189" y="195"/>
                    <a:pt x="189" y="161"/>
                    <a:pt x="178" y="117"/>
                  </a:cubicBezTo>
                  <a:cubicBezTo>
                    <a:pt x="167" y="72"/>
                    <a:pt x="156" y="39"/>
                    <a:pt x="145" y="28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2"/>
            <p:cNvSpPr/>
            <p:nvPr/>
          </p:nvSpPr>
          <p:spPr>
            <a:xfrm rot="1205253">
              <a:off x="6943639" y="2301013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1" y="56"/>
                    <a:pt x="111" y="56"/>
                    <a:pt x="123" y="67"/>
                  </a:cubicBezTo>
                  <a:cubicBezTo>
                    <a:pt x="123" y="89"/>
                    <a:pt x="123" y="101"/>
                    <a:pt x="134" y="123"/>
                  </a:cubicBezTo>
                  <a:cubicBezTo>
                    <a:pt x="134" y="145"/>
                    <a:pt x="134" y="167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34" y="223"/>
                    <a:pt x="123" y="223"/>
                    <a:pt x="111" y="223"/>
                  </a:cubicBezTo>
                  <a:lnTo>
                    <a:pt x="89" y="223"/>
                  </a:lnTo>
                  <a:cubicBezTo>
                    <a:pt x="78" y="212"/>
                    <a:pt x="78" y="201"/>
                    <a:pt x="67" y="190"/>
                  </a:cubicBezTo>
                  <a:cubicBezTo>
                    <a:pt x="67" y="179"/>
                    <a:pt x="67" y="167"/>
                    <a:pt x="56" y="145"/>
                  </a:cubicBezTo>
                  <a:cubicBezTo>
                    <a:pt x="56" y="112"/>
                    <a:pt x="56" y="101"/>
                    <a:pt x="56" y="89"/>
                  </a:cubicBezTo>
                  <a:cubicBezTo>
                    <a:pt x="56" y="67"/>
                    <a:pt x="56" y="56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56" y="11"/>
                    <a:pt x="33" y="11"/>
                    <a:pt x="22" y="23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89"/>
                    <a:pt x="0" y="123"/>
                    <a:pt x="11" y="145"/>
                  </a:cubicBezTo>
                  <a:cubicBezTo>
                    <a:pt x="21" y="225"/>
                    <a:pt x="49" y="269"/>
                    <a:pt x="103" y="269"/>
                  </a:cubicBezTo>
                  <a:cubicBezTo>
                    <a:pt x="109" y="269"/>
                    <a:pt x="116" y="269"/>
                    <a:pt x="123" y="268"/>
                  </a:cubicBezTo>
                  <a:cubicBezTo>
                    <a:pt x="145" y="257"/>
                    <a:pt x="167" y="245"/>
                    <a:pt x="178" y="223"/>
                  </a:cubicBezTo>
                  <a:cubicBezTo>
                    <a:pt x="189" y="190"/>
                    <a:pt x="189" y="156"/>
                    <a:pt x="178" y="112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23" y="0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2"/>
            <p:cNvSpPr/>
            <p:nvPr/>
          </p:nvSpPr>
          <p:spPr>
            <a:xfrm rot="1205253">
              <a:off x="6980362" y="2306882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1" y="56"/>
                    <a:pt x="123" y="67"/>
                    <a:pt x="123" y="78"/>
                  </a:cubicBezTo>
                  <a:cubicBezTo>
                    <a:pt x="123" y="89"/>
                    <a:pt x="134" y="101"/>
                    <a:pt x="134" y="134"/>
                  </a:cubicBezTo>
                  <a:cubicBezTo>
                    <a:pt x="145" y="156"/>
                    <a:pt x="145" y="167"/>
                    <a:pt x="145" y="179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3"/>
                    <a:pt x="123" y="223"/>
                    <a:pt x="111" y="223"/>
                  </a:cubicBezTo>
                  <a:cubicBezTo>
                    <a:pt x="108" y="227"/>
                    <a:pt x="105" y="228"/>
                    <a:pt x="103" y="228"/>
                  </a:cubicBezTo>
                  <a:cubicBezTo>
                    <a:pt x="99" y="228"/>
                    <a:pt x="97" y="223"/>
                    <a:pt x="89" y="223"/>
                  </a:cubicBezTo>
                  <a:cubicBezTo>
                    <a:pt x="89" y="223"/>
                    <a:pt x="78" y="212"/>
                    <a:pt x="78" y="201"/>
                  </a:cubicBezTo>
                  <a:cubicBezTo>
                    <a:pt x="67" y="179"/>
                    <a:pt x="67" y="167"/>
                    <a:pt x="56" y="145"/>
                  </a:cubicBezTo>
                  <a:cubicBezTo>
                    <a:pt x="56" y="123"/>
                    <a:pt x="56" y="101"/>
                    <a:pt x="56" y="89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7" y="56"/>
                    <a:pt x="67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33" y="11"/>
                    <a:pt x="22" y="23"/>
                  </a:cubicBezTo>
                  <a:cubicBezTo>
                    <a:pt x="11" y="34"/>
                    <a:pt x="11" y="56"/>
                    <a:pt x="11" y="78"/>
                  </a:cubicBezTo>
                  <a:cubicBezTo>
                    <a:pt x="0" y="101"/>
                    <a:pt x="0" y="123"/>
                    <a:pt x="11" y="156"/>
                  </a:cubicBezTo>
                  <a:cubicBezTo>
                    <a:pt x="21" y="226"/>
                    <a:pt x="58" y="269"/>
                    <a:pt x="106" y="269"/>
                  </a:cubicBezTo>
                  <a:cubicBezTo>
                    <a:pt x="111" y="269"/>
                    <a:pt x="117" y="269"/>
                    <a:pt x="123" y="268"/>
                  </a:cubicBezTo>
                  <a:cubicBezTo>
                    <a:pt x="156" y="257"/>
                    <a:pt x="167" y="245"/>
                    <a:pt x="178" y="223"/>
                  </a:cubicBezTo>
                  <a:cubicBezTo>
                    <a:pt x="189" y="201"/>
                    <a:pt x="189" y="167"/>
                    <a:pt x="189" y="123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34" y="0"/>
                    <a:pt x="100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2"/>
            <p:cNvSpPr/>
            <p:nvPr/>
          </p:nvSpPr>
          <p:spPr>
            <a:xfrm rot="1205253">
              <a:off x="6685323" y="2257257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7"/>
                    <a:pt x="112" y="68"/>
                    <a:pt x="123" y="79"/>
                  </a:cubicBezTo>
                  <a:cubicBezTo>
                    <a:pt x="123" y="90"/>
                    <a:pt x="134" y="101"/>
                    <a:pt x="134" y="135"/>
                  </a:cubicBezTo>
                  <a:cubicBezTo>
                    <a:pt x="134" y="157"/>
                    <a:pt x="146" y="168"/>
                    <a:pt x="146" y="179"/>
                  </a:cubicBezTo>
                  <a:cubicBezTo>
                    <a:pt x="146" y="201"/>
                    <a:pt x="134" y="213"/>
                    <a:pt x="134" y="213"/>
                  </a:cubicBezTo>
                  <a:cubicBezTo>
                    <a:pt x="134" y="224"/>
                    <a:pt x="123" y="224"/>
                    <a:pt x="112" y="224"/>
                  </a:cubicBezTo>
                  <a:cubicBezTo>
                    <a:pt x="108" y="227"/>
                    <a:pt x="106" y="229"/>
                    <a:pt x="104" y="229"/>
                  </a:cubicBezTo>
                  <a:cubicBezTo>
                    <a:pt x="100" y="229"/>
                    <a:pt x="97" y="224"/>
                    <a:pt x="90" y="224"/>
                  </a:cubicBezTo>
                  <a:cubicBezTo>
                    <a:pt x="79" y="224"/>
                    <a:pt x="79" y="213"/>
                    <a:pt x="79" y="201"/>
                  </a:cubicBezTo>
                  <a:cubicBezTo>
                    <a:pt x="68" y="179"/>
                    <a:pt x="68" y="168"/>
                    <a:pt x="56" y="146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9"/>
                    <a:pt x="56" y="68"/>
                    <a:pt x="56" y="57"/>
                  </a:cubicBezTo>
                  <a:cubicBezTo>
                    <a:pt x="68" y="57"/>
                    <a:pt x="68" y="45"/>
                    <a:pt x="79" y="45"/>
                  </a:cubicBezTo>
                  <a:close/>
                  <a:moveTo>
                    <a:pt x="79" y="1"/>
                  </a:moveTo>
                  <a:cubicBezTo>
                    <a:pt x="56" y="12"/>
                    <a:pt x="34" y="12"/>
                    <a:pt x="23" y="23"/>
                  </a:cubicBezTo>
                  <a:cubicBezTo>
                    <a:pt x="12" y="45"/>
                    <a:pt x="12" y="57"/>
                    <a:pt x="1" y="79"/>
                  </a:cubicBezTo>
                  <a:cubicBezTo>
                    <a:pt x="1" y="101"/>
                    <a:pt x="1" y="123"/>
                    <a:pt x="12" y="157"/>
                  </a:cubicBezTo>
                  <a:cubicBezTo>
                    <a:pt x="22" y="227"/>
                    <a:pt x="59" y="270"/>
                    <a:pt x="107" y="270"/>
                  </a:cubicBezTo>
                  <a:cubicBezTo>
                    <a:pt x="112" y="270"/>
                    <a:pt x="118" y="269"/>
                    <a:pt x="123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201"/>
                    <a:pt x="190" y="168"/>
                    <a:pt x="190" y="123"/>
                  </a:cubicBezTo>
                  <a:cubicBezTo>
                    <a:pt x="179" y="79"/>
                    <a:pt x="168" y="45"/>
                    <a:pt x="146" y="23"/>
                  </a:cubicBezTo>
                  <a:cubicBezTo>
                    <a:pt x="123" y="12"/>
                    <a:pt x="101" y="1"/>
                    <a:pt x="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2"/>
            <p:cNvSpPr/>
            <p:nvPr/>
          </p:nvSpPr>
          <p:spPr>
            <a:xfrm rot="1205253">
              <a:off x="6648599" y="2251387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7"/>
                    <a:pt x="112" y="57"/>
                    <a:pt x="123" y="68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2"/>
                    <a:pt x="79" y="212"/>
                    <a:pt x="68" y="190"/>
                  </a:cubicBezTo>
                  <a:cubicBezTo>
                    <a:pt x="68" y="179"/>
                    <a:pt x="56" y="168"/>
                    <a:pt x="56" y="146"/>
                  </a:cubicBezTo>
                  <a:cubicBezTo>
                    <a:pt x="56" y="112"/>
                    <a:pt x="45" y="101"/>
                    <a:pt x="45" y="90"/>
                  </a:cubicBezTo>
                  <a:cubicBezTo>
                    <a:pt x="45" y="68"/>
                    <a:pt x="56" y="57"/>
                    <a:pt x="56" y="57"/>
                  </a:cubicBezTo>
                  <a:cubicBezTo>
                    <a:pt x="56" y="45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45" y="1"/>
                    <a:pt x="34" y="12"/>
                    <a:pt x="23" y="23"/>
                  </a:cubicBezTo>
                  <a:cubicBezTo>
                    <a:pt x="12" y="34"/>
                    <a:pt x="1" y="57"/>
                    <a:pt x="1" y="79"/>
                  </a:cubicBezTo>
                  <a:cubicBezTo>
                    <a:pt x="1" y="90"/>
                    <a:pt x="1" y="123"/>
                    <a:pt x="12" y="146"/>
                  </a:cubicBezTo>
                  <a:cubicBezTo>
                    <a:pt x="22" y="226"/>
                    <a:pt x="50" y="270"/>
                    <a:pt x="104" y="270"/>
                  </a:cubicBezTo>
                  <a:cubicBezTo>
                    <a:pt x="110" y="270"/>
                    <a:pt x="116" y="269"/>
                    <a:pt x="123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79" y="79"/>
                    <a:pt x="157" y="45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2"/>
            <p:cNvSpPr/>
            <p:nvPr/>
          </p:nvSpPr>
          <p:spPr>
            <a:xfrm rot="1205253">
              <a:off x="6612094" y="2245192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23" y="216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6"/>
                  </a:cubicBezTo>
                  <a:cubicBezTo>
                    <a:pt x="79" y="216"/>
                    <a:pt x="68" y="205"/>
                    <a:pt x="68" y="194"/>
                  </a:cubicBezTo>
                  <a:cubicBezTo>
                    <a:pt x="68" y="183"/>
                    <a:pt x="56" y="161"/>
                    <a:pt x="56" y="138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49"/>
                    <a:pt x="68" y="49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6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6" y="261"/>
                    <a:pt x="168" y="250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6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2"/>
            <p:cNvSpPr/>
            <p:nvPr/>
          </p:nvSpPr>
          <p:spPr>
            <a:xfrm rot="1205253">
              <a:off x="6574399" y="2239151"/>
              <a:ext cx="18390" cy="24034"/>
            </a:xfrm>
            <a:custGeom>
              <a:avLst/>
              <a:gdLst/>
              <a:ahLst/>
              <a:cxnLst/>
              <a:rect l="l" t="t" r="r" b="b"/>
              <a:pathLst>
                <a:path w="202" h="264" extrusionOk="0">
                  <a:moveTo>
                    <a:pt x="79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0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5" y="150"/>
                    <a:pt x="145" y="161"/>
                    <a:pt x="145" y="183"/>
                  </a:cubicBezTo>
                  <a:cubicBezTo>
                    <a:pt x="145" y="194"/>
                    <a:pt x="145" y="205"/>
                    <a:pt x="134" y="205"/>
                  </a:cubicBezTo>
                  <a:cubicBezTo>
                    <a:pt x="134" y="216"/>
                    <a:pt x="123" y="216"/>
                    <a:pt x="112" y="228"/>
                  </a:cubicBezTo>
                  <a:cubicBezTo>
                    <a:pt x="112" y="228"/>
                    <a:pt x="101" y="228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7" y="183"/>
                    <a:pt x="67" y="161"/>
                    <a:pt x="67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0"/>
                    <a:pt x="56" y="49"/>
                  </a:cubicBezTo>
                  <a:cubicBezTo>
                    <a:pt x="67" y="49"/>
                    <a:pt x="79" y="38"/>
                    <a:pt x="79" y="38"/>
                  </a:cubicBezTo>
                  <a:close/>
                  <a:moveTo>
                    <a:pt x="105" y="0"/>
                  </a:moveTo>
                  <a:cubicBezTo>
                    <a:pt x="97" y="0"/>
                    <a:pt x="88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23" y="38"/>
                    <a:pt x="12" y="49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6" y="261"/>
                    <a:pt x="179" y="239"/>
                    <a:pt x="179" y="216"/>
                  </a:cubicBezTo>
                  <a:cubicBezTo>
                    <a:pt x="190" y="194"/>
                    <a:pt x="201" y="161"/>
                    <a:pt x="190" y="116"/>
                  </a:cubicBezTo>
                  <a:cubicBezTo>
                    <a:pt x="179" y="72"/>
                    <a:pt x="168" y="38"/>
                    <a:pt x="145" y="16"/>
                  </a:cubicBezTo>
                  <a:cubicBezTo>
                    <a:pt x="137" y="8"/>
                    <a:pt x="124" y="0"/>
                    <a:pt x="10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2"/>
            <p:cNvSpPr/>
            <p:nvPr/>
          </p:nvSpPr>
          <p:spPr>
            <a:xfrm rot="1205253">
              <a:off x="6789567" y="2317209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2"/>
            <p:cNvSpPr/>
            <p:nvPr/>
          </p:nvSpPr>
          <p:spPr>
            <a:xfrm rot="1205253">
              <a:off x="6782448" y="2357985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57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2"/>
            <p:cNvSpPr/>
            <p:nvPr/>
          </p:nvSpPr>
          <p:spPr>
            <a:xfrm rot="1205253">
              <a:off x="6775359" y="2397497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3" y="246"/>
                  </a:lnTo>
                  <a:lnTo>
                    <a:pt x="213" y="212"/>
                  </a:lnTo>
                  <a:lnTo>
                    <a:pt x="146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2"/>
            <p:cNvSpPr/>
            <p:nvPr/>
          </p:nvSpPr>
          <p:spPr>
            <a:xfrm rot="1205253">
              <a:off x="6832581" y="228242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3" y="245"/>
                  </a:lnTo>
                  <a:lnTo>
                    <a:pt x="213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2"/>
            <p:cNvSpPr/>
            <p:nvPr/>
          </p:nvSpPr>
          <p:spPr>
            <a:xfrm rot="1205253">
              <a:off x="6826261" y="2323250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12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2"/>
            <p:cNvSpPr/>
            <p:nvPr/>
          </p:nvSpPr>
          <p:spPr>
            <a:xfrm rot="1205253">
              <a:off x="6819000" y="236382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6" y="279"/>
                  </a:lnTo>
                  <a:lnTo>
                    <a:pt x="213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2"/>
            <p:cNvSpPr/>
            <p:nvPr/>
          </p:nvSpPr>
          <p:spPr>
            <a:xfrm rot="1205253">
              <a:off x="6812004" y="2403813"/>
              <a:ext cx="18390" cy="24853"/>
            </a:xfrm>
            <a:custGeom>
              <a:avLst/>
              <a:gdLst/>
              <a:ahLst/>
              <a:cxnLst/>
              <a:rect l="l" t="t" r="r" b="b"/>
              <a:pathLst>
                <a:path w="202" h="273" extrusionOk="0">
                  <a:moveTo>
                    <a:pt x="93" y="44"/>
                  </a:moveTo>
                  <a:cubicBezTo>
                    <a:pt x="97" y="44"/>
                    <a:pt x="105" y="49"/>
                    <a:pt x="112" y="49"/>
                  </a:cubicBezTo>
                  <a:cubicBezTo>
                    <a:pt x="112" y="49"/>
                    <a:pt x="123" y="60"/>
                    <a:pt x="123" y="72"/>
                  </a:cubicBezTo>
                  <a:cubicBezTo>
                    <a:pt x="135" y="83"/>
                    <a:pt x="135" y="105"/>
                    <a:pt x="135" y="127"/>
                  </a:cubicBezTo>
                  <a:cubicBezTo>
                    <a:pt x="146" y="150"/>
                    <a:pt x="146" y="172"/>
                    <a:pt x="146" y="183"/>
                  </a:cubicBezTo>
                  <a:cubicBezTo>
                    <a:pt x="146" y="194"/>
                    <a:pt x="146" y="205"/>
                    <a:pt x="135" y="216"/>
                  </a:cubicBezTo>
                  <a:cubicBezTo>
                    <a:pt x="135" y="216"/>
                    <a:pt x="123" y="228"/>
                    <a:pt x="123" y="228"/>
                  </a:cubicBezTo>
                  <a:lnTo>
                    <a:pt x="90" y="228"/>
                  </a:ln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68" y="138"/>
                  </a:cubicBezTo>
                  <a:cubicBezTo>
                    <a:pt x="57" y="116"/>
                    <a:pt x="57" y="105"/>
                    <a:pt x="57" y="83"/>
                  </a:cubicBezTo>
                  <a:cubicBezTo>
                    <a:pt x="57" y="72"/>
                    <a:pt x="57" y="60"/>
                    <a:pt x="68" y="60"/>
                  </a:cubicBezTo>
                  <a:cubicBezTo>
                    <a:pt x="68" y="49"/>
                    <a:pt x="79" y="49"/>
                    <a:pt x="90" y="49"/>
                  </a:cubicBezTo>
                  <a:cubicBezTo>
                    <a:pt x="90" y="46"/>
                    <a:pt x="91" y="44"/>
                    <a:pt x="93" y="44"/>
                  </a:cubicBezTo>
                  <a:close/>
                  <a:moveTo>
                    <a:pt x="103" y="0"/>
                  </a:moveTo>
                  <a:cubicBezTo>
                    <a:pt x="96" y="0"/>
                    <a:pt x="88" y="2"/>
                    <a:pt x="79" y="5"/>
                  </a:cubicBezTo>
                  <a:cubicBezTo>
                    <a:pt x="57" y="5"/>
                    <a:pt x="45" y="16"/>
                    <a:pt x="34" y="27"/>
                  </a:cubicBezTo>
                  <a:cubicBezTo>
                    <a:pt x="23" y="38"/>
                    <a:pt x="12" y="60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34" y="239"/>
                    <a:pt x="68" y="272"/>
                    <a:pt x="123" y="272"/>
                  </a:cubicBezTo>
                  <a:cubicBezTo>
                    <a:pt x="157" y="261"/>
                    <a:pt x="179" y="250"/>
                    <a:pt x="190" y="216"/>
                  </a:cubicBezTo>
                  <a:cubicBezTo>
                    <a:pt x="201" y="194"/>
                    <a:pt x="201" y="161"/>
                    <a:pt x="190" y="116"/>
                  </a:cubicBezTo>
                  <a:cubicBezTo>
                    <a:pt x="179" y="72"/>
                    <a:pt x="168" y="49"/>
                    <a:pt x="146" y="27"/>
                  </a:cubicBezTo>
                  <a:cubicBezTo>
                    <a:pt x="138" y="11"/>
                    <a:pt x="123" y="0"/>
                    <a:pt x="1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2"/>
            <p:cNvSpPr/>
            <p:nvPr/>
          </p:nvSpPr>
          <p:spPr>
            <a:xfrm rot="1205253">
              <a:off x="6805959" y="2444511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100" y="39"/>
                    <a:pt x="100" y="50"/>
                  </a:cubicBezTo>
                  <a:cubicBezTo>
                    <a:pt x="111" y="50"/>
                    <a:pt x="111" y="61"/>
                    <a:pt x="123" y="72"/>
                  </a:cubicBezTo>
                  <a:cubicBezTo>
                    <a:pt x="123" y="83"/>
                    <a:pt x="123" y="106"/>
                    <a:pt x="134" y="128"/>
                  </a:cubicBezTo>
                  <a:cubicBezTo>
                    <a:pt x="134" y="150"/>
                    <a:pt x="134" y="172"/>
                    <a:pt x="134" y="184"/>
                  </a:cubicBezTo>
                  <a:cubicBezTo>
                    <a:pt x="134" y="195"/>
                    <a:pt x="134" y="206"/>
                    <a:pt x="134" y="217"/>
                  </a:cubicBezTo>
                  <a:cubicBezTo>
                    <a:pt x="123" y="217"/>
                    <a:pt x="123" y="228"/>
                    <a:pt x="111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5"/>
                  </a:cubicBezTo>
                  <a:cubicBezTo>
                    <a:pt x="67" y="184"/>
                    <a:pt x="56" y="161"/>
                    <a:pt x="56" y="139"/>
                  </a:cubicBezTo>
                  <a:cubicBezTo>
                    <a:pt x="56" y="117"/>
                    <a:pt x="45" y="94"/>
                    <a:pt x="45" y="83"/>
                  </a:cubicBezTo>
                  <a:cubicBezTo>
                    <a:pt x="45" y="72"/>
                    <a:pt x="56" y="61"/>
                    <a:pt x="56" y="61"/>
                  </a:cubicBezTo>
                  <a:cubicBezTo>
                    <a:pt x="56" y="50"/>
                    <a:pt x="67" y="50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3" y="16"/>
                    <a:pt x="22" y="28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11" y="150"/>
                  </a:cubicBezTo>
                  <a:cubicBezTo>
                    <a:pt x="21" y="228"/>
                    <a:pt x="48" y="264"/>
                    <a:pt x="99" y="264"/>
                  </a:cubicBezTo>
                  <a:cubicBezTo>
                    <a:pt x="107" y="264"/>
                    <a:pt x="114" y="263"/>
                    <a:pt x="123" y="262"/>
                  </a:cubicBezTo>
                  <a:cubicBezTo>
                    <a:pt x="145" y="262"/>
                    <a:pt x="167" y="250"/>
                    <a:pt x="178" y="217"/>
                  </a:cubicBezTo>
                  <a:cubicBezTo>
                    <a:pt x="189" y="195"/>
                    <a:pt x="189" y="161"/>
                    <a:pt x="178" y="117"/>
                  </a:cubicBezTo>
                  <a:cubicBezTo>
                    <a:pt x="178" y="72"/>
                    <a:pt x="156" y="39"/>
                    <a:pt x="145" y="28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2"/>
            <p:cNvSpPr/>
            <p:nvPr/>
          </p:nvSpPr>
          <p:spPr>
            <a:xfrm rot="1205253">
              <a:off x="6870364" y="2288481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2" y="245"/>
                  </a:lnTo>
                  <a:lnTo>
                    <a:pt x="33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2"/>
            <p:cNvSpPr/>
            <p:nvPr/>
          </p:nvSpPr>
          <p:spPr>
            <a:xfrm rot="1205253">
              <a:off x="6862984" y="2329120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2"/>
            <p:cNvSpPr/>
            <p:nvPr/>
          </p:nvSpPr>
          <p:spPr>
            <a:xfrm rot="1205253">
              <a:off x="6855723" y="236969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68" y="11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6" y="279"/>
                  </a:lnTo>
                  <a:lnTo>
                    <a:pt x="213" y="245"/>
                  </a:lnTo>
                  <a:lnTo>
                    <a:pt x="213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2"/>
            <p:cNvSpPr/>
            <p:nvPr/>
          </p:nvSpPr>
          <p:spPr>
            <a:xfrm rot="1205253">
              <a:off x="6849709" y="2410220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00" y="57"/>
                    <a:pt x="111" y="57"/>
                    <a:pt x="111" y="79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24"/>
                    <a:pt x="123" y="224"/>
                    <a:pt x="111" y="224"/>
                  </a:cubicBezTo>
                  <a:lnTo>
                    <a:pt x="89" y="224"/>
                  </a:lnTo>
                  <a:cubicBezTo>
                    <a:pt x="78" y="212"/>
                    <a:pt x="78" y="212"/>
                    <a:pt x="67" y="190"/>
                  </a:cubicBezTo>
                  <a:cubicBezTo>
                    <a:pt x="67" y="179"/>
                    <a:pt x="56" y="168"/>
                    <a:pt x="56" y="146"/>
                  </a:cubicBezTo>
                  <a:cubicBezTo>
                    <a:pt x="56" y="112"/>
                    <a:pt x="45" y="101"/>
                    <a:pt x="45" y="90"/>
                  </a:cubicBezTo>
                  <a:cubicBezTo>
                    <a:pt x="45" y="68"/>
                    <a:pt x="45" y="68"/>
                    <a:pt x="56" y="57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2"/>
                    <a:pt x="33" y="12"/>
                    <a:pt x="22" y="23"/>
                  </a:cubicBezTo>
                  <a:cubicBezTo>
                    <a:pt x="11" y="34"/>
                    <a:pt x="0" y="57"/>
                    <a:pt x="0" y="79"/>
                  </a:cubicBezTo>
                  <a:cubicBezTo>
                    <a:pt x="0" y="90"/>
                    <a:pt x="0" y="123"/>
                    <a:pt x="0" y="146"/>
                  </a:cubicBezTo>
                  <a:cubicBezTo>
                    <a:pt x="20" y="226"/>
                    <a:pt x="49" y="270"/>
                    <a:pt x="95" y="270"/>
                  </a:cubicBezTo>
                  <a:cubicBezTo>
                    <a:pt x="100" y="270"/>
                    <a:pt x="106" y="269"/>
                    <a:pt x="111" y="268"/>
                  </a:cubicBezTo>
                  <a:cubicBezTo>
                    <a:pt x="145" y="257"/>
                    <a:pt x="167" y="246"/>
                    <a:pt x="178" y="224"/>
                  </a:cubicBezTo>
                  <a:cubicBezTo>
                    <a:pt x="189" y="190"/>
                    <a:pt x="189" y="157"/>
                    <a:pt x="178" y="123"/>
                  </a:cubicBezTo>
                  <a:cubicBezTo>
                    <a:pt x="167" y="79"/>
                    <a:pt x="156" y="45"/>
                    <a:pt x="145" y="23"/>
                  </a:cubicBezTo>
                  <a:cubicBezTo>
                    <a:pt x="123" y="1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2"/>
            <p:cNvSpPr/>
            <p:nvPr/>
          </p:nvSpPr>
          <p:spPr>
            <a:xfrm rot="1205253">
              <a:off x="6842432" y="2450791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89" y="40"/>
                  </a:moveTo>
                  <a:cubicBezTo>
                    <a:pt x="95" y="40"/>
                    <a:pt x="100" y="45"/>
                    <a:pt x="100" y="45"/>
                  </a:cubicBezTo>
                  <a:cubicBezTo>
                    <a:pt x="111" y="45"/>
                    <a:pt x="111" y="56"/>
                    <a:pt x="123" y="67"/>
                  </a:cubicBezTo>
                  <a:cubicBezTo>
                    <a:pt x="123" y="78"/>
                    <a:pt x="134" y="101"/>
                    <a:pt x="134" y="123"/>
                  </a:cubicBezTo>
                  <a:cubicBezTo>
                    <a:pt x="134" y="145"/>
                    <a:pt x="145" y="167"/>
                    <a:pt x="145" y="179"/>
                  </a:cubicBezTo>
                  <a:cubicBezTo>
                    <a:pt x="145" y="190"/>
                    <a:pt x="134" y="201"/>
                    <a:pt x="134" y="212"/>
                  </a:cubicBezTo>
                  <a:cubicBezTo>
                    <a:pt x="134" y="212"/>
                    <a:pt x="123" y="223"/>
                    <a:pt x="111" y="223"/>
                  </a:cubicBezTo>
                  <a:lnTo>
                    <a:pt x="89" y="223"/>
                  </a:lnTo>
                  <a:cubicBezTo>
                    <a:pt x="89" y="212"/>
                    <a:pt x="78" y="201"/>
                    <a:pt x="78" y="190"/>
                  </a:cubicBezTo>
                  <a:cubicBezTo>
                    <a:pt x="67" y="179"/>
                    <a:pt x="67" y="167"/>
                    <a:pt x="56" y="134"/>
                  </a:cubicBezTo>
                  <a:cubicBezTo>
                    <a:pt x="56" y="112"/>
                    <a:pt x="56" y="101"/>
                    <a:pt x="56" y="78"/>
                  </a:cubicBezTo>
                  <a:cubicBezTo>
                    <a:pt x="56" y="67"/>
                    <a:pt x="56" y="56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ubicBezTo>
                    <a:pt x="82" y="41"/>
                    <a:pt x="85" y="40"/>
                    <a:pt x="89" y="40"/>
                  </a:cubicBezTo>
                  <a:close/>
                  <a:moveTo>
                    <a:pt x="78" y="0"/>
                  </a:moveTo>
                  <a:cubicBezTo>
                    <a:pt x="56" y="0"/>
                    <a:pt x="33" y="12"/>
                    <a:pt x="22" y="23"/>
                  </a:cubicBezTo>
                  <a:cubicBezTo>
                    <a:pt x="11" y="34"/>
                    <a:pt x="11" y="56"/>
                    <a:pt x="0" y="67"/>
                  </a:cubicBezTo>
                  <a:cubicBezTo>
                    <a:pt x="0" y="89"/>
                    <a:pt x="0" y="123"/>
                    <a:pt x="11" y="145"/>
                  </a:cubicBezTo>
                  <a:cubicBezTo>
                    <a:pt x="21" y="225"/>
                    <a:pt x="58" y="269"/>
                    <a:pt x="106" y="269"/>
                  </a:cubicBezTo>
                  <a:cubicBezTo>
                    <a:pt x="111" y="269"/>
                    <a:pt x="117" y="269"/>
                    <a:pt x="123" y="268"/>
                  </a:cubicBezTo>
                  <a:cubicBezTo>
                    <a:pt x="145" y="257"/>
                    <a:pt x="167" y="245"/>
                    <a:pt x="178" y="223"/>
                  </a:cubicBezTo>
                  <a:cubicBezTo>
                    <a:pt x="189" y="190"/>
                    <a:pt x="189" y="156"/>
                    <a:pt x="189" y="112"/>
                  </a:cubicBezTo>
                  <a:cubicBezTo>
                    <a:pt x="178" y="67"/>
                    <a:pt x="167" y="45"/>
                    <a:pt x="145" y="23"/>
                  </a:cubicBezTo>
                  <a:cubicBezTo>
                    <a:pt x="123" y="0"/>
                    <a:pt x="100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2"/>
            <p:cNvSpPr/>
            <p:nvPr/>
          </p:nvSpPr>
          <p:spPr>
            <a:xfrm rot="1205253">
              <a:off x="6836346" y="2491295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89" y="38"/>
                    <a:pt x="100" y="49"/>
                  </a:cubicBezTo>
                  <a:cubicBezTo>
                    <a:pt x="100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23" y="217"/>
                  </a:cubicBezTo>
                  <a:cubicBezTo>
                    <a:pt x="123" y="217"/>
                    <a:pt x="112" y="228"/>
                    <a:pt x="112" y="228"/>
                  </a:cubicBezTo>
                  <a:cubicBezTo>
                    <a:pt x="100" y="228"/>
                    <a:pt x="89" y="228"/>
                    <a:pt x="78" y="217"/>
                  </a:cubicBezTo>
                  <a:cubicBezTo>
                    <a:pt x="78" y="217"/>
                    <a:pt x="67" y="205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1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3"/>
                    <a:pt x="112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2"/>
                    <a:pt x="156" y="38"/>
                    <a:pt x="134" y="27"/>
                  </a:cubicBezTo>
                  <a:cubicBezTo>
                    <a:pt x="126" y="11"/>
                    <a:pt x="112" y="1"/>
                    <a:pt x="9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2"/>
            <p:cNvSpPr/>
            <p:nvPr/>
          </p:nvSpPr>
          <p:spPr>
            <a:xfrm rot="1205253">
              <a:off x="6829085" y="2531869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0"/>
                    <a:pt x="123" y="71"/>
                  </a:cubicBezTo>
                  <a:cubicBezTo>
                    <a:pt x="123" y="82"/>
                    <a:pt x="123" y="105"/>
                    <a:pt x="134" y="127"/>
                  </a:cubicBezTo>
                  <a:cubicBezTo>
                    <a:pt x="134" y="149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34" y="216"/>
                    <a:pt x="123" y="227"/>
                    <a:pt x="112" y="227"/>
                  </a:cubicBezTo>
                  <a:cubicBezTo>
                    <a:pt x="100" y="227"/>
                    <a:pt x="89" y="227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67" y="160"/>
                    <a:pt x="56" y="138"/>
                  </a:cubicBezTo>
                  <a:cubicBezTo>
                    <a:pt x="56" y="116"/>
                    <a:pt x="56" y="94"/>
                    <a:pt x="56" y="82"/>
                  </a:cubicBezTo>
                  <a:cubicBezTo>
                    <a:pt x="56" y="71"/>
                    <a:pt x="56" y="60"/>
                    <a:pt x="56" y="60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8"/>
                    <a:pt x="11" y="49"/>
                    <a:pt x="0" y="71"/>
                  </a:cubicBezTo>
                  <a:cubicBezTo>
                    <a:pt x="0" y="94"/>
                    <a:pt x="0" y="116"/>
                    <a:pt x="11" y="149"/>
                  </a:cubicBezTo>
                  <a:cubicBezTo>
                    <a:pt x="21" y="227"/>
                    <a:pt x="48" y="263"/>
                    <a:pt x="99" y="263"/>
                  </a:cubicBezTo>
                  <a:cubicBezTo>
                    <a:pt x="107" y="263"/>
                    <a:pt x="114" y="262"/>
                    <a:pt x="123" y="261"/>
                  </a:cubicBezTo>
                  <a:cubicBezTo>
                    <a:pt x="145" y="261"/>
                    <a:pt x="167" y="238"/>
                    <a:pt x="178" y="216"/>
                  </a:cubicBezTo>
                  <a:cubicBezTo>
                    <a:pt x="189" y="194"/>
                    <a:pt x="189" y="160"/>
                    <a:pt x="178" y="116"/>
                  </a:cubicBezTo>
                  <a:cubicBezTo>
                    <a:pt x="178" y="71"/>
                    <a:pt x="167" y="38"/>
                    <a:pt x="145" y="27"/>
                  </a:cubicBezTo>
                  <a:cubicBezTo>
                    <a:pt x="129" y="10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2"/>
            <p:cNvSpPr/>
            <p:nvPr/>
          </p:nvSpPr>
          <p:spPr>
            <a:xfrm rot="1205253">
              <a:off x="6899536" y="2335960"/>
              <a:ext cx="19391" cy="24489"/>
            </a:xfrm>
            <a:custGeom>
              <a:avLst/>
              <a:gdLst/>
              <a:ahLst/>
              <a:cxnLst/>
              <a:rect l="l" t="t" r="r" b="b"/>
              <a:pathLst>
                <a:path w="213" h="269" extrusionOk="0">
                  <a:moveTo>
                    <a:pt x="57" y="1"/>
                  </a:moveTo>
                  <a:lnTo>
                    <a:pt x="1" y="57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6" y="268"/>
                  </a:lnTo>
                  <a:lnTo>
                    <a:pt x="213" y="235"/>
                  </a:lnTo>
                  <a:lnTo>
                    <a:pt x="213" y="201"/>
                  </a:lnTo>
                  <a:lnTo>
                    <a:pt x="146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2"/>
            <p:cNvSpPr/>
            <p:nvPr/>
          </p:nvSpPr>
          <p:spPr>
            <a:xfrm rot="1205253">
              <a:off x="6893476" y="2375923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2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2"/>
            <p:cNvSpPr/>
            <p:nvPr/>
          </p:nvSpPr>
          <p:spPr>
            <a:xfrm rot="1205253">
              <a:off x="6886417" y="2416087"/>
              <a:ext cx="17297" cy="24671"/>
            </a:xfrm>
            <a:custGeom>
              <a:avLst/>
              <a:gdLst/>
              <a:ahLst/>
              <a:cxnLst/>
              <a:rect l="l" t="t" r="r" b="b"/>
              <a:pathLst>
                <a:path w="190" h="271" extrusionOk="0">
                  <a:moveTo>
                    <a:pt x="100" y="45"/>
                  </a:moveTo>
                  <a:cubicBezTo>
                    <a:pt x="111" y="57"/>
                    <a:pt x="111" y="68"/>
                    <a:pt x="123" y="79"/>
                  </a:cubicBezTo>
                  <a:cubicBezTo>
                    <a:pt x="123" y="90"/>
                    <a:pt x="123" y="112"/>
                    <a:pt x="134" y="135"/>
                  </a:cubicBezTo>
                  <a:cubicBezTo>
                    <a:pt x="134" y="157"/>
                    <a:pt x="134" y="168"/>
                    <a:pt x="134" y="179"/>
                  </a:cubicBezTo>
                  <a:cubicBezTo>
                    <a:pt x="134" y="201"/>
                    <a:pt x="134" y="212"/>
                    <a:pt x="134" y="212"/>
                  </a:cubicBezTo>
                  <a:cubicBezTo>
                    <a:pt x="134" y="224"/>
                    <a:pt x="123" y="224"/>
                    <a:pt x="111" y="224"/>
                  </a:cubicBezTo>
                  <a:cubicBezTo>
                    <a:pt x="108" y="227"/>
                    <a:pt x="104" y="229"/>
                    <a:pt x="101" y="229"/>
                  </a:cubicBezTo>
                  <a:cubicBezTo>
                    <a:pt x="94" y="229"/>
                    <a:pt x="89" y="224"/>
                    <a:pt x="89" y="224"/>
                  </a:cubicBezTo>
                  <a:cubicBezTo>
                    <a:pt x="78" y="224"/>
                    <a:pt x="78" y="212"/>
                    <a:pt x="67" y="201"/>
                  </a:cubicBezTo>
                  <a:cubicBezTo>
                    <a:pt x="67" y="190"/>
                    <a:pt x="67" y="168"/>
                    <a:pt x="56" y="146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9"/>
                    <a:pt x="56" y="68"/>
                    <a:pt x="56" y="57"/>
                  </a:cubicBezTo>
                  <a:cubicBezTo>
                    <a:pt x="67" y="57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56" y="12"/>
                    <a:pt x="33" y="23"/>
                    <a:pt x="22" y="34"/>
                  </a:cubicBezTo>
                  <a:cubicBezTo>
                    <a:pt x="11" y="45"/>
                    <a:pt x="11" y="57"/>
                    <a:pt x="0" y="79"/>
                  </a:cubicBezTo>
                  <a:cubicBezTo>
                    <a:pt x="0" y="101"/>
                    <a:pt x="0" y="123"/>
                    <a:pt x="11" y="157"/>
                  </a:cubicBezTo>
                  <a:cubicBezTo>
                    <a:pt x="21" y="235"/>
                    <a:pt x="48" y="270"/>
                    <a:pt x="99" y="270"/>
                  </a:cubicBezTo>
                  <a:cubicBezTo>
                    <a:pt x="107" y="270"/>
                    <a:pt x="114" y="270"/>
                    <a:pt x="123" y="268"/>
                  </a:cubicBezTo>
                  <a:cubicBezTo>
                    <a:pt x="145" y="268"/>
                    <a:pt x="167" y="246"/>
                    <a:pt x="178" y="224"/>
                  </a:cubicBezTo>
                  <a:cubicBezTo>
                    <a:pt x="189" y="201"/>
                    <a:pt x="189" y="168"/>
                    <a:pt x="178" y="123"/>
                  </a:cubicBezTo>
                  <a:cubicBezTo>
                    <a:pt x="178" y="79"/>
                    <a:pt x="167" y="45"/>
                    <a:pt x="145" y="23"/>
                  </a:cubicBezTo>
                  <a:cubicBezTo>
                    <a:pt x="123" y="12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2"/>
            <p:cNvSpPr/>
            <p:nvPr/>
          </p:nvSpPr>
          <p:spPr>
            <a:xfrm rot="1205253">
              <a:off x="6879125" y="2456833"/>
              <a:ext cx="18299" cy="24580"/>
            </a:xfrm>
            <a:custGeom>
              <a:avLst/>
              <a:gdLst/>
              <a:ahLst/>
              <a:cxnLst/>
              <a:rect l="l" t="t" r="r" b="b"/>
              <a:pathLst>
                <a:path w="201" h="270" extrusionOk="0">
                  <a:moveTo>
                    <a:pt x="111" y="45"/>
                  </a:moveTo>
                  <a:cubicBezTo>
                    <a:pt x="111" y="56"/>
                    <a:pt x="123" y="56"/>
                    <a:pt x="123" y="78"/>
                  </a:cubicBezTo>
                  <a:cubicBezTo>
                    <a:pt x="123" y="90"/>
                    <a:pt x="134" y="101"/>
                    <a:pt x="134" y="123"/>
                  </a:cubicBezTo>
                  <a:cubicBezTo>
                    <a:pt x="145" y="145"/>
                    <a:pt x="145" y="167"/>
                    <a:pt x="145" y="179"/>
                  </a:cubicBezTo>
                  <a:cubicBezTo>
                    <a:pt x="145" y="201"/>
                    <a:pt x="145" y="201"/>
                    <a:pt x="134" y="212"/>
                  </a:cubicBezTo>
                  <a:cubicBezTo>
                    <a:pt x="134" y="223"/>
                    <a:pt x="123" y="223"/>
                    <a:pt x="111" y="223"/>
                  </a:cubicBezTo>
                  <a:lnTo>
                    <a:pt x="89" y="223"/>
                  </a:lnTo>
                  <a:cubicBezTo>
                    <a:pt x="89" y="212"/>
                    <a:pt x="78" y="212"/>
                    <a:pt x="78" y="201"/>
                  </a:cubicBezTo>
                  <a:cubicBezTo>
                    <a:pt x="67" y="179"/>
                    <a:pt x="67" y="167"/>
                    <a:pt x="67" y="145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8"/>
                    <a:pt x="56" y="67"/>
                    <a:pt x="67" y="56"/>
                  </a:cubicBezTo>
                  <a:cubicBezTo>
                    <a:pt x="67" y="45"/>
                    <a:pt x="78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2"/>
                    <a:pt x="45" y="12"/>
                    <a:pt x="33" y="23"/>
                  </a:cubicBezTo>
                  <a:cubicBezTo>
                    <a:pt x="22" y="34"/>
                    <a:pt x="11" y="56"/>
                    <a:pt x="11" y="78"/>
                  </a:cubicBezTo>
                  <a:cubicBezTo>
                    <a:pt x="0" y="101"/>
                    <a:pt x="11" y="123"/>
                    <a:pt x="11" y="156"/>
                  </a:cubicBezTo>
                  <a:cubicBezTo>
                    <a:pt x="31" y="226"/>
                    <a:pt x="60" y="269"/>
                    <a:pt x="106" y="269"/>
                  </a:cubicBezTo>
                  <a:cubicBezTo>
                    <a:pt x="111" y="269"/>
                    <a:pt x="117" y="269"/>
                    <a:pt x="123" y="268"/>
                  </a:cubicBezTo>
                  <a:cubicBezTo>
                    <a:pt x="156" y="257"/>
                    <a:pt x="178" y="245"/>
                    <a:pt x="178" y="223"/>
                  </a:cubicBezTo>
                  <a:cubicBezTo>
                    <a:pt x="189" y="201"/>
                    <a:pt x="201" y="156"/>
                    <a:pt x="189" y="123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34" y="0"/>
                    <a:pt x="111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2"/>
            <p:cNvSpPr/>
            <p:nvPr/>
          </p:nvSpPr>
          <p:spPr>
            <a:xfrm rot="1205253">
              <a:off x="6937147" y="2341987"/>
              <a:ext cx="18299" cy="25491"/>
            </a:xfrm>
            <a:custGeom>
              <a:avLst/>
              <a:gdLst/>
              <a:ahLst/>
              <a:cxnLst/>
              <a:rect l="l" t="t" r="r" b="b"/>
              <a:pathLst>
                <a:path w="201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57"/>
                  </a:lnTo>
                  <a:lnTo>
                    <a:pt x="0" y="101"/>
                  </a:lnTo>
                  <a:lnTo>
                    <a:pt x="56" y="57"/>
                  </a:lnTo>
                  <a:lnTo>
                    <a:pt x="89" y="224"/>
                  </a:lnTo>
                  <a:lnTo>
                    <a:pt x="22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5" y="21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2"/>
            <p:cNvSpPr/>
            <p:nvPr/>
          </p:nvSpPr>
          <p:spPr>
            <a:xfrm rot="1205253">
              <a:off x="6930028" y="2382763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0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2"/>
            <p:cNvSpPr/>
            <p:nvPr/>
          </p:nvSpPr>
          <p:spPr>
            <a:xfrm rot="1205253">
              <a:off x="6923031" y="2422574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100" y="38"/>
                    <a:pt x="100" y="50"/>
                  </a:cubicBezTo>
                  <a:cubicBezTo>
                    <a:pt x="111" y="50"/>
                    <a:pt x="111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45" y="150"/>
                    <a:pt x="145" y="172"/>
                    <a:pt x="145" y="183"/>
                  </a:cubicBezTo>
                  <a:cubicBezTo>
                    <a:pt x="145" y="194"/>
                    <a:pt x="145" y="206"/>
                    <a:pt x="134" y="206"/>
                  </a:cubicBezTo>
                  <a:cubicBezTo>
                    <a:pt x="134" y="217"/>
                    <a:pt x="123" y="228"/>
                    <a:pt x="111" y="228"/>
                  </a:cubicBezTo>
                  <a:cubicBezTo>
                    <a:pt x="100" y="228"/>
                    <a:pt x="100" y="228"/>
                    <a:pt x="89" y="217"/>
                  </a:cubicBezTo>
                  <a:cubicBezTo>
                    <a:pt x="89" y="217"/>
                    <a:pt x="78" y="206"/>
                    <a:pt x="78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7" y="50"/>
                    <a:pt x="67" y="38"/>
                    <a:pt x="78" y="38"/>
                  </a:cubicBezTo>
                  <a:close/>
                  <a:moveTo>
                    <a:pt x="98" y="1"/>
                  </a:moveTo>
                  <a:cubicBezTo>
                    <a:pt x="91" y="1"/>
                    <a:pt x="84" y="2"/>
                    <a:pt x="78" y="5"/>
                  </a:cubicBezTo>
                  <a:cubicBezTo>
                    <a:pt x="56" y="5"/>
                    <a:pt x="33" y="16"/>
                    <a:pt x="22" y="27"/>
                  </a:cubicBezTo>
                  <a:cubicBezTo>
                    <a:pt x="11" y="38"/>
                    <a:pt x="11" y="50"/>
                    <a:pt x="11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56" y="263"/>
                    <a:pt x="103" y="263"/>
                  </a:cubicBezTo>
                  <a:cubicBezTo>
                    <a:pt x="109" y="263"/>
                    <a:pt x="116" y="263"/>
                    <a:pt x="123" y="261"/>
                  </a:cubicBezTo>
                  <a:cubicBezTo>
                    <a:pt x="156" y="261"/>
                    <a:pt x="167" y="239"/>
                    <a:pt x="178" y="217"/>
                  </a:cubicBezTo>
                  <a:cubicBezTo>
                    <a:pt x="189" y="194"/>
                    <a:pt x="189" y="161"/>
                    <a:pt x="189" y="116"/>
                  </a:cubicBezTo>
                  <a:cubicBezTo>
                    <a:pt x="178" y="72"/>
                    <a:pt x="167" y="38"/>
                    <a:pt x="145" y="27"/>
                  </a:cubicBezTo>
                  <a:cubicBezTo>
                    <a:pt x="137" y="11"/>
                    <a:pt x="117" y="1"/>
                    <a:pt x="9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2"/>
            <p:cNvSpPr/>
            <p:nvPr/>
          </p:nvSpPr>
          <p:spPr>
            <a:xfrm rot="1205253">
              <a:off x="6916726" y="2463404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89" y="39"/>
                    <a:pt x="100" y="50"/>
                  </a:cubicBezTo>
                  <a:cubicBezTo>
                    <a:pt x="100" y="50"/>
                    <a:pt x="112" y="61"/>
                    <a:pt x="112" y="72"/>
                  </a:cubicBezTo>
                  <a:cubicBezTo>
                    <a:pt x="123" y="84"/>
                    <a:pt x="123" y="106"/>
                    <a:pt x="134" y="128"/>
                  </a:cubicBezTo>
                  <a:cubicBezTo>
                    <a:pt x="134" y="150"/>
                    <a:pt x="134" y="162"/>
                    <a:pt x="134" y="184"/>
                  </a:cubicBezTo>
                  <a:cubicBezTo>
                    <a:pt x="134" y="195"/>
                    <a:pt x="134" y="206"/>
                    <a:pt x="134" y="206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5"/>
                  </a:cubicBezTo>
                  <a:cubicBezTo>
                    <a:pt x="67" y="184"/>
                    <a:pt x="56" y="162"/>
                    <a:pt x="56" y="139"/>
                  </a:cubicBezTo>
                  <a:cubicBezTo>
                    <a:pt x="45" y="117"/>
                    <a:pt x="45" y="95"/>
                    <a:pt x="45" y="84"/>
                  </a:cubicBezTo>
                  <a:cubicBezTo>
                    <a:pt x="45" y="72"/>
                    <a:pt x="45" y="61"/>
                    <a:pt x="56" y="50"/>
                  </a:cubicBezTo>
                  <a:cubicBezTo>
                    <a:pt x="56" y="50"/>
                    <a:pt x="67" y="39"/>
                    <a:pt x="78" y="39"/>
                  </a:cubicBezTo>
                  <a:close/>
                  <a:moveTo>
                    <a:pt x="94" y="1"/>
                  </a:moveTo>
                  <a:cubicBezTo>
                    <a:pt x="86" y="1"/>
                    <a:pt x="77" y="2"/>
                    <a:pt x="67" y="6"/>
                  </a:cubicBezTo>
                  <a:cubicBezTo>
                    <a:pt x="45" y="6"/>
                    <a:pt x="34" y="17"/>
                    <a:pt x="22" y="28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5"/>
                    <a:pt x="0" y="117"/>
                    <a:pt x="0" y="150"/>
                  </a:cubicBezTo>
                  <a:cubicBezTo>
                    <a:pt x="20" y="229"/>
                    <a:pt x="48" y="264"/>
                    <a:pt x="92" y="264"/>
                  </a:cubicBezTo>
                  <a:cubicBezTo>
                    <a:pt x="98" y="264"/>
                    <a:pt x="105" y="263"/>
                    <a:pt x="112" y="262"/>
                  </a:cubicBezTo>
                  <a:cubicBezTo>
                    <a:pt x="145" y="262"/>
                    <a:pt x="167" y="239"/>
                    <a:pt x="178" y="217"/>
                  </a:cubicBezTo>
                  <a:cubicBezTo>
                    <a:pt x="190" y="195"/>
                    <a:pt x="190" y="162"/>
                    <a:pt x="178" y="117"/>
                  </a:cubicBezTo>
                  <a:cubicBezTo>
                    <a:pt x="167" y="72"/>
                    <a:pt x="156" y="39"/>
                    <a:pt x="145" y="17"/>
                  </a:cubicBezTo>
                  <a:cubicBezTo>
                    <a:pt x="129" y="9"/>
                    <a:pt x="113" y="1"/>
                    <a:pt x="9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2"/>
            <p:cNvSpPr/>
            <p:nvPr/>
          </p:nvSpPr>
          <p:spPr>
            <a:xfrm rot="1205253">
              <a:off x="6909559" y="2503357"/>
              <a:ext cx="17297" cy="24671"/>
            </a:xfrm>
            <a:custGeom>
              <a:avLst/>
              <a:gdLst/>
              <a:ahLst/>
              <a:cxnLst/>
              <a:rect l="l" t="t" r="r" b="b"/>
              <a:pathLst>
                <a:path w="190" h="271" extrusionOk="0">
                  <a:moveTo>
                    <a:pt x="100" y="46"/>
                  </a:moveTo>
                  <a:cubicBezTo>
                    <a:pt x="112" y="57"/>
                    <a:pt x="112" y="68"/>
                    <a:pt x="123" y="79"/>
                  </a:cubicBezTo>
                  <a:cubicBezTo>
                    <a:pt x="123" y="90"/>
                    <a:pt x="134" y="101"/>
                    <a:pt x="134" y="135"/>
                  </a:cubicBezTo>
                  <a:cubicBezTo>
                    <a:pt x="134" y="157"/>
                    <a:pt x="145" y="168"/>
                    <a:pt x="145" y="179"/>
                  </a:cubicBezTo>
                  <a:cubicBezTo>
                    <a:pt x="145" y="201"/>
                    <a:pt x="134" y="213"/>
                    <a:pt x="134" y="213"/>
                  </a:cubicBezTo>
                  <a:cubicBezTo>
                    <a:pt x="134" y="224"/>
                    <a:pt x="123" y="224"/>
                    <a:pt x="112" y="224"/>
                  </a:cubicBezTo>
                  <a:cubicBezTo>
                    <a:pt x="108" y="227"/>
                    <a:pt x="105" y="229"/>
                    <a:pt x="103" y="229"/>
                  </a:cubicBezTo>
                  <a:cubicBezTo>
                    <a:pt x="99" y="229"/>
                    <a:pt x="97" y="224"/>
                    <a:pt x="89" y="224"/>
                  </a:cubicBezTo>
                  <a:cubicBezTo>
                    <a:pt x="78" y="224"/>
                    <a:pt x="78" y="213"/>
                    <a:pt x="78" y="201"/>
                  </a:cubicBezTo>
                  <a:cubicBezTo>
                    <a:pt x="67" y="190"/>
                    <a:pt x="67" y="168"/>
                    <a:pt x="56" y="146"/>
                  </a:cubicBezTo>
                  <a:cubicBezTo>
                    <a:pt x="56" y="124"/>
                    <a:pt x="56" y="101"/>
                    <a:pt x="56" y="90"/>
                  </a:cubicBezTo>
                  <a:cubicBezTo>
                    <a:pt x="56" y="79"/>
                    <a:pt x="56" y="68"/>
                    <a:pt x="56" y="57"/>
                  </a:cubicBezTo>
                  <a:cubicBezTo>
                    <a:pt x="67" y="57"/>
                    <a:pt x="67" y="46"/>
                    <a:pt x="78" y="46"/>
                  </a:cubicBezTo>
                  <a:close/>
                  <a:moveTo>
                    <a:pt x="78" y="1"/>
                  </a:moveTo>
                  <a:cubicBezTo>
                    <a:pt x="56" y="12"/>
                    <a:pt x="34" y="12"/>
                    <a:pt x="22" y="34"/>
                  </a:cubicBezTo>
                  <a:cubicBezTo>
                    <a:pt x="11" y="46"/>
                    <a:pt x="11" y="57"/>
                    <a:pt x="0" y="79"/>
                  </a:cubicBezTo>
                  <a:cubicBezTo>
                    <a:pt x="0" y="101"/>
                    <a:pt x="0" y="124"/>
                    <a:pt x="11" y="157"/>
                  </a:cubicBezTo>
                  <a:cubicBezTo>
                    <a:pt x="21" y="235"/>
                    <a:pt x="57" y="270"/>
                    <a:pt x="103" y="270"/>
                  </a:cubicBezTo>
                  <a:cubicBezTo>
                    <a:pt x="109" y="270"/>
                    <a:pt x="116" y="270"/>
                    <a:pt x="123" y="268"/>
                  </a:cubicBezTo>
                  <a:cubicBezTo>
                    <a:pt x="145" y="257"/>
                    <a:pt x="167" y="246"/>
                    <a:pt x="178" y="224"/>
                  </a:cubicBezTo>
                  <a:cubicBezTo>
                    <a:pt x="190" y="201"/>
                    <a:pt x="190" y="168"/>
                    <a:pt x="190" y="124"/>
                  </a:cubicBezTo>
                  <a:cubicBezTo>
                    <a:pt x="178" y="79"/>
                    <a:pt x="167" y="46"/>
                    <a:pt x="145" y="23"/>
                  </a:cubicBezTo>
                  <a:cubicBezTo>
                    <a:pt x="123" y="12"/>
                    <a:pt x="100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2"/>
            <p:cNvSpPr/>
            <p:nvPr/>
          </p:nvSpPr>
          <p:spPr>
            <a:xfrm rot="1205253">
              <a:off x="6517086" y="2354015"/>
              <a:ext cx="17297" cy="24853"/>
            </a:xfrm>
            <a:custGeom>
              <a:avLst/>
              <a:gdLst/>
              <a:ahLst/>
              <a:cxnLst/>
              <a:rect l="l" t="t" r="r" b="b"/>
              <a:pathLst>
                <a:path w="190" h="273" extrusionOk="0">
                  <a:moveTo>
                    <a:pt x="90" y="45"/>
                  </a:moveTo>
                  <a:cubicBezTo>
                    <a:pt x="97" y="45"/>
                    <a:pt x="105" y="50"/>
                    <a:pt x="112" y="50"/>
                  </a:cubicBezTo>
                  <a:cubicBezTo>
                    <a:pt x="112" y="50"/>
                    <a:pt x="123" y="61"/>
                    <a:pt x="123" y="72"/>
                  </a:cubicBezTo>
                  <a:cubicBezTo>
                    <a:pt x="123" y="83"/>
                    <a:pt x="134" y="106"/>
                    <a:pt x="134" y="128"/>
                  </a:cubicBezTo>
                  <a:cubicBezTo>
                    <a:pt x="145" y="150"/>
                    <a:pt x="145" y="172"/>
                    <a:pt x="145" y="184"/>
                  </a:cubicBezTo>
                  <a:cubicBezTo>
                    <a:pt x="145" y="195"/>
                    <a:pt x="145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lnTo>
                    <a:pt x="90" y="228"/>
                  </a:lnTo>
                  <a:cubicBezTo>
                    <a:pt x="90" y="217"/>
                    <a:pt x="79" y="206"/>
                    <a:pt x="79" y="195"/>
                  </a:cubicBezTo>
                  <a:cubicBezTo>
                    <a:pt x="67" y="184"/>
                    <a:pt x="67" y="161"/>
                    <a:pt x="67" y="139"/>
                  </a:cubicBezTo>
                  <a:cubicBezTo>
                    <a:pt x="56" y="117"/>
                    <a:pt x="56" y="106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50"/>
                    <a:pt x="67" y="50"/>
                    <a:pt x="79" y="50"/>
                  </a:cubicBezTo>
                  <a:cubicBezTo>
                    <a:pt x="82" y="46"/>
                    <a:pt x="86" y="45"/>
                    <a:pt x="90" y="45"/>
                  </a:cubicBezTo>
                  <a:close/>
                  <a:moveTo>
                    <a:pt x="98" y="1"/>
                  </a:moveTo>
                  <a:cubicBezTo>
                    <a:pt x="91" y="1"/>
                    <a:pt x="85" y="2"/>
                    <a:pt x="79" y="5"/>
                  </a:cubicBezTo>
                  <a:cubicBezTo>
                    <a:pt x="56" y="5"/>
                    <a:pt x="34" y="16"/>
                    <a:pt x="23" y="28"/>
                  </a:cubicBezTo>
                  <a:cubicBezTo>
                    <a:pt x="12" y="39"/>
                    <a:pt x="12" y="61"/>
                    <a:pt x="12" y="72"/>
                  </a:cubicBezTo>
                  <a:cubicBezTo>
                    <a:pt x="1" y="94"/>
                    <a:pt x="1" y="117"/>
                    <a:pt x="12" y="150"/>
                  </a:cubicBezTo>
                  <a:cubicBezTo>
                    <a:pt x="23" y="239"/>
                    <a:pt x="67" y="273"/>
                    <a:pt x="123" y="273"/>
                  </a:cubicBezTo>
                  <a:cubicBezTo>
                    <a:pt x="157" y="261"/>
                    <a:pt x="168" y="250"/>
                    <a:pt x="179" y="217"/>
                  </a:cubicBezTo>
                  <a:cubicBezTo>
                    <a:pt x="190" y="195"/>
                    <a:pt x="190" y="161"/>
                    <a:pt x="190" y="117"/>
                  </a:cubicBezTo>
                  <a:cubicBezTo>
                    <a:pt x="179" y="72"/>
                    <a:pt x="168" y="50"/>
                    <a:pt x="145" y="28"/>
                  </a:cubicBezTo>
                  <a:cubicBezTo>
                    <a:pt x="137" y="11"/>
                    <a:pt x="117" y="1"/>
                    <a:pt x="9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2"/>
            <p:cNvSpPr/>
            <p:nvPr/>
          </p:nvSpPr>
          <p:spPr>
            <a:xfrm rot="1205253">
              <a:off x="6510888" y="2394971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5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49"/>
                    <a:pt x="68" y="49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6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6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2"/>
            <p:cNvSpPr/>
            <p:nvPr/>
          </p:nvSpPr>
          <p:spPr>
            <a:xfrm rot="1205253">
              <a:off x="6503627" y="2435545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0"/>
                    <a:pt x="123" y="71"/>
                  </a:cubicBezTo>
                  <a:cubicBezTo>
                    <a:pt x="123" y="82"/>
                    <a:pt x="134" y="105"/>
                    <a:pt x="134" y="127"/>
                  </a:cubicBezTo>
                  <a:cubicBezTo>
                    <a:pt x="134" y="149"/>
                    <a:pt x="145" y="160"/>
                    <a:pt x="145" y="183"/>
                  </a:cubicBezTo>
                  <a:cubicBezTo>
                    <a:pt x="145" y="194"/>
                    <a:pt x="134" y="205"/>
                    <a:pt x="134" y="205"/>
                  </a:cubicBezTo>
                  <a:cubicBezTo>
                    <a:pt x="134" y="216"/>
                    <a:pt x="123" y="216"/>
                    <a:pt x="112" y="227"/>
                  </a:cubicBezTo>
                  <a:cubicBezTo>
                    <a:pt x="101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0"/>
                    <a:pt x="56" y="138"/>
                  </a:cubicBezTo>
                  <a:cubicBezTo>
                    <a:pt x="56" y="116"/>
                    <a:pt x="56" y="94"/>
                    <a:pt x="56" y="82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8" y="49"/>
                    <a:pt x="68" y="38"/>
                    <a:pt x="79" y="38"/>
                  </a:cubicBezTo>
                  <a:close/>
                  <a:moveTo>
                    <a:pt x="97" y="0"/>
                  </a:moveTo>
                  <a:cubicBezTo>
                    <a:pt x="91" y="0"/>
                    <a:pt x="85" y="1"/>
                    <a:pt x="79" y="4"/>
                  </a:cubicBezTo>
                  <a:cubicBezTo>
                    <a:pt x="56" y="4"/>
                    <a:pt x="34" y="16"/>
                    <a:pt x="23" y="27"/>
                  </a:cubicBezTo>
                  <a:cubicBezTo>
                    <a:pt x="12" y="38"/>
                    <a:pt x="12" y="49"/>
                    <a:pt x="1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7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8"/>
                    <a:pt x="179" y="216"/>
                  </a:cubicBezTo>
                  <a:cubicBezTo>
                    <a:pt x="190" y="194"/>
                    <a:pt x="190" y="160"/>
                    <a:pt x="190" y="116"/>
                  </a:cubicBezTo>
                  <a:cubicBezTo>
                    <a:pt x="179" y="71"/>
                    <a:pt x="168" y="38"/>
                    <a:pt x="145" y="27"/>
                  </a:cubicBezTo>
                  <a:cubicBezTo>
                    <a:pt x="129" y="10"/>
                    <a:pt x="113" y="0"/>
                    <a:pt x="9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2"/>
            <p:cNvSpPr/>
            <p:nvPr/>
          </p:nvSpPr>
          <p:spPr>
            <a:xfrm rot="1205253">
              <a:off x="6903239" y="2544275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01" y="56"/>
                    <a:pt x="112" y="56"/>
                    <a:pt x="112" y="79"/>
                  </a:cubicBezTo>
                  <a:cubicBezTo>
                    <a:pt x="123" y="90"/>
                    <a:pt x="123" y="101"/>
                    <a:pt x="123" y="123"/>
                  </a:cubicBezTo>
                  <a:cubicBezTo>
                    <a:pt x="134" y="145"/>
                    <a:pt x="134" y="168"/>
                    <a:pt x="134" y="179"/>
                  </a:cubicBezTo>
                  <a:cubicBezTo>
                    <a:pt x="134" y="201"/>
                    <a:pt x="134" y="201"/>
                    <a:pt x="123" y="212"/>
                  </a:cubicBezTo>
                  <a:cubicBezTo>
                    <a:pt x="123" y="223"/>
                    <a:pt x="112" y="223"/>
                    <a:pt x="112" y="223"/>
                  </a:cubicBezTo>
                  <a:lnTo>
                    <a:pt x="78" y="223"/>
                  </a:lnTo>
                  <a:cubicBezTo>
                    <a:pt x="78" y="212"/>
                    <a:pt x="67" y="212"/>
                    <a:pt x="67" y="201"/>
                  </a:cubicBezTo>
                  <a:cubicBezTo>
                    <a:pt x="67" y="179"/>
                    <a:pt x="56" y="168"/>
                    <a:pt x="56" y="145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79"/>
                    <a:pt x="45" y="67"/>
                    <a:pt x="56" y="56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1" y="34"/>
                    <a:pt x="0" y="56"/>
                    <a:pt x="0" y="79"/>
                  </a:cubicBezTo>
                  <a:cubicBezTo>
                    <a:pt x="0" y="90"/>
                    <a:pt x="0" y="123"/>
                    <a:pt x="0" y="157"/>
                  </a:cubicBezTo>
                  <a:cubicBezTo>
                    <a:pt x="20" y="227"/>
                    <a:pt x="49" y="270"/>
                    <a:pt x="95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5" y="257"/>
                    <a:pt x="167" y="246"/>
                    <a:pt x="179" y="223"/>
                  </a:cubicBezTo>
                  <a:cubicBezTo>
                    <a:pt x="190" y="190"/>
                    <a:pt x="190" y="157"/>
                    <a:pt x="179" y="123"/>
                  </a:cubicBezTo>
                  <a:cubicBezTo>
                    <a:pt x="167" y="79"/>
                    <a:pt x="156" y="45"/>
                    <a:pt x="134" y="23"/>
                  </a:cubicBezTo>
                  <a:cubicBezTo>
                    <a:pt x="123" y="1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2"/>
            <p:cNvSpPr/>
            <p:nvPr/>
          </p:nvSpPr>
          <p:spPr>
            <a:xfrm rot="1205253">
              <a:off x="6973840" y="2348028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56" y="57"/>
                  </a:lnTo>
                  <a:lnTo>
                    <a:pt x="89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1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2"/>
            <p:cNvSpPr/>
            <p:nvPr/>
          </p:nvSpPr>
          <p:spPr>
            <a:xfrm rot="1205253">
              <a:off x="6966579" y="2388602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2"/>
            <p:cNvSpPr/>
            <p:nvPr/>
          </p:nvSpPr>
          <p:spPr>
            <a:xfrm rot="1205253">
              <a:off x="6960554" y="2428762"/>
              <a:ext cx="17297" cy="24853"/>
            </a:xfrm>
            <a:custGeom>
              <a:avLst/>
              <a:gdLst/>
              <a:ahLst/>
              <a:cxnLst/>
              <a:rect l="l" t="t" r="r" b="b"/>
              <a:pathLst>
                <a:path w="190" h="273" extrusionOk="0">
                  <a:moveTo>
                    <a:pt x="82" y="45"/>
                  </a:moveTo>
                  <a:cubicBezTo>
                    <a:pt x="86" y="45"/>
                    <a:pt x="93" y="50"/>
                    <a:pt x="100" y="50"/>
                  </a:cubicBezTo>
                  <a:cubicBezTo>
                    <a:pt x="100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6"/>
                    <a:pt x="123" y="217"/>
                  </a:cubicBezTo>
                  <a:cubicBezTo>
                    <a:pt x="123" y="217"/>
                    <a:pt x="112" y="228"/>
                    <a:pt x="112" y="228"/>
                  </a:cubicBezTo>
                  <a:lnTo>
                    <a:pt x="78" y="228"/>
                  </a:lnTo>
                  <a:cubicBezTo>
                    <a:pt x="78" y="217"/>
                    <a:pt x="67" y="206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50"/>
                    <a:pt x="67" y="50"/>
                    <a:pt x="78" y="50"/>
                  </a:cubicBezTo>
                  <a:cubicBezTo>
                    <a:pt x="78" y="46"/>
                    <a:pt x="79" y="45"/>
                    <a:pt x="82" y="45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8"/>
                    <a:pt x="0" y="61"/>
                    <a:pt x="0" y="72"/>
                  </a:cubicBezTo>
                  <a:cubicBezTo>
                    <a:pt x="0" y="94"/>
                    <a:pt x="0" y="116"/>
                    <a:pt x="0" y="150"/>
                  </a:cubicBezTo>
                  <a:cubicBezTo>
                    <a:pt x="23" y="239"/>
                    <a:pt x="56" y="272"/>
                    <a:pt x="112" y="272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2"/>
                    <a:pt x="156" y="50"/>
                    <a:pt x="134" y="27"/>
                  </a:cubicBezTo>
                  <a:cubicBezTo>
                    <a:pt x="126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2"/>
            <p:cNvSpPr/>
            <p:nvPr/>
          </p:nvSpPr>
          <p:spPr>
            <a:xfrm rot="1205253">
              <a:off x="7017653" y="2314386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1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2" y="234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2"/>
            <p:cNvSpPr/>
            <p:nvPr/>
          </p:nvSpPr>
          <p:spPr>
            <a:xfrm rot="1205253">
              <a:off x="7010656" y="2354196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100" y="39"/>
                    <a:pt x="100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6"/>
                    <a:pt x="134" y="206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56" y="50"/>
                    <a:pt x="67" y="39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9"/>
                    <a:pt x="11" y="50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99" y="263"/>
                  </a:cubicBezTo>
                  <a:cubicBezTo>
                    <a:pt x="107" y="263"/>
                    <a:pt x="114" y="263"/>
                    <a:pt x="123" y="261"/>
                  </a:cubicBezTo>
                  <a:cubicBezTo>
                    <a:pt x="145" y="261"/>
                    <a:pt x="167" y="239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67" y="39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2"/>
            <p:cNvSpPr/>
            <p:nvPr/>
          </p:nvSpPr>
          <p:spPr>
            <a:xfrm rot="1205253">
              <a:off x="7004274" y="2394644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2"/>
            <p:cNvSpPr/>
            <p:nvPr/>
          </p:nvSpPr>
          <p:spPr>
            <a:xfrm rot="1205253">
              <a:off x="6996967" y="2435387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89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2"/>
            <p:cNvSpPr/>
            <p:nvPr/>
          </p:nvSpPr>
          <p:spPr>
            <a:xfrm rot="1205253">
              <a:off x="6989706" y="2475870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2"/>
            <p:cNvSpPr/>
            <p:nvPr/>
          </p:nvSpPr>
          <p:spPr>
            <a:xfrm rot="1205253">
              <a:off x="6983386" y="2516788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0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2"/>
            <p:cNvSpPr/>
            <p:nvPr/>
          </p:nvSpPr>
          <p:spPr>
            <a:xfrm rot="1205253">
              <a:off x="6976342" y="2556954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89" y="40"/>
                  </a:moveTo>
                  <a:cubicBezTo>
                    <a:pt x="96" y="40"/>
                    <a:pt x="101" y="45"/>
                    <a:pt x="101" y="45"/>
                  </a:cubicBezTo>
                  <a:cubicBezTo>
                    <a:pt x="112" y="45"/>
                    <a:pt x="112" y="56"/>
                    <a:pt x="123" y="68"/>
                  </a:cubicBezTo>
                  <a:cubicBezTo>
                    <a:pt x="123" y="79"/>
                    <a:pt x="134" y="101"/>
                    <a:pt x="134" y="123"/>
                  </a:cubicBezTo>
                  <a:cubicBezTo>
                    <a:pt x="134" y="146"/>
                    <a:pt x="145" y="168"/>
                    <a:pt x="145" y="179"/>
                  </a:cubicBezTo>
                  <a:cubicBezTo>
                    <a:pt x="145" y="190"/>
                    <a:pt x="134" y="201"/>
                    <a:pt x="134" y="212"/>
                  </a:cubicBezTo>
                  <a:cubicBezTo>
                    <a:pt x="134" y="212"/>
                    <a:pt x="123" y="224"/>
                    <a:pt x="112" y="224"/>
                  </a:cubicBezTo>
                  <a:lnTo>
                    <a:pt x="89" y="224"/>
                  </a:lnTo>
                  <a:cubicBezTo>
                    <a:pt x="78" y="212"/>
                    <a:pt x="78" y="201"/>
                    <a:pt x="78" y="190"/>
                  </a:cubicBezTo>
                  <a:cubicBezTo>
                    <a:pt x="67" y="179"/>
                    <a:pt x="67" y="157"/>
                    <a:pt x="56" y="134"/>
                  </a:cubicBezTo>
                  <a:cubicBezTo>
                    <a:pt x="56" y="112"/>
                    <a:pt x="56" y="101"/>
                    <a:pt x="56" y="79"/>
                  </a:cubicBezTo>
                  <a:cubicBezTo>
                    <a:pt x="56" y="68"/>
                    <a:pt x="56" y="56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ubicBezTo>
                    <a:pt x="82" y="42"/>
                    <a:pt x="86" y="40"/>
                    <a:pt x="89" y="40"/>
                  </a:cubicBezTo>
                  <a:close/>
                  <a:moveTo>
                    <a:pt x="78" y="1"/>
                  </a:moveTo>
                  <a:cubicBezTo>
                    <a:pt x="56" y="1"/>
                    <a:pt x="34" y="12"/>
                    <a:pt x="23" y="23"/>
                  </a:cubicBezTo>
                  <a:cubicBezTo>
                    <a:pt x="11" y="34"/>
                    <a:pt x="11" y="56"/>
                    <a:pt x="0" y="68"/>
                  </a:cubicBezTo>
                  <a:cubicBezTo>
                    <a:pt x="0" y="90"/>
                    <a:pt x="0" y="123"/>
                    <a:pt x="11" y="146"/>
                  </a:cubicBezTo>
                  <a:cubicBezTo>
                    <a:pt x="21" y="226"/>
                    <a:pt x="58" y="270"/>
                    <a:pt x="106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45" y="257"/>
                    <a:pt x="167" y="246"/>
                    <a:pt x="179" y="212"/>
                  </a:cubicBezTo>
                  <a:cubicBezTo>
                    <a:pt x="190" y="190"/>
                    <a:pt x="190" y="157"/>
                    <a:pt x="190" y="112"/>
                  </a:cubicBezTo>
                  <a:cubicBezTo>
                    <a:pt x="179" y="68"/>
                    <a:pt x="167" y="45"/>
                    <a:pt x="145" y="23"/>
                  </a:cubicBezTo>
                  <a:cubicBezTo>
                    <a:pt x="123" y="1"/>
                    <a:pt x="101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2"/>
            <p:cNvSpPr/>
            <p:nvPr/>
          </p:nvSpPr>
          <p:spPr>
            <a:xfrm rot="1205253">
              <a:off x="6969974" y="2598235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2"/>
            <p:cNvSpPr/>
            <p:nvPr/>
          </p:nvSpPr>
          <p:spPr>
            <a:xfrm rot="1205253">
              <a:off x="7054189" y="2320222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2"/>
            <p:cNvSpPr/>
            <p:nvPr/>
          </p:nvSpPr>
          <p:spPr>
            <a:xfrm rot="1205253">
              <a:off x="7047239" y="2360041"/>
              <a:ext cx="17297" cy="24853"/>
            </a:xfrm>
            <a:custGeom>
              <a:avLst/>
              <a:gdLst/>
              <a:ahLst/>
              <a:cxnLst/>
              <a:rect l="l" t="t" r="r" b="b"/>
              <a:pathLst>
                <a:path w="190" h="273" extrusionOk="0">
                  <a:moveTo>
                    <a:pt x="89" y="45"/>
                  </a:moveTo>
                  <a:cubicBezTo>
                    <a:pt x="95" y="45"/>
                    <a:pt x="100" y="50"/>
                    <a:pt x="100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45" y="150"/>
                    <a:pt x="145" y="172"/>
                    <a:pt x="145" y="183"/>
                  </a:cubicBezTo>
                  <a:cubicBezTo>
                    <a:pt x="145" y="194"/>
                    <a:pt x="145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lnTo>
                    <a:pt x="89" y="228"/>
                  </a:lnTo>
                  <a:cubicBezTo>
                    <a:pt x="89" y="217"/>
                    <a:pt x="78" y="206"/>
                    <a:pt x="78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7"/>
                    <a:pt x="56" y="105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50"/>
                    <a:pt x="67" y="50"/>
                    <a:pt x="78" y="50"/>
                  </a:cubicBezTo>
                  <a:cubicBezTo>
                    <a:pt x="82" y="46"/>
                    <a:pt x="86" y="45"/>
                    <a:pt x="89" y="45"/>
                  </a:cubicBezTo>
                  <a:close/>
                  <a:moveTo>
                    <a:pt x="98" y="1"/>
                  </a:moveTo>
                  <a:cubicBezTo>
                    <a:pt x="91" y="1"/>
                    <a:pt x="84" y="2"/>
                    <a:pt x="78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9"/>
                    <a:pt x="11" y="61"/>
                    <a:pt x="11" y="72"/>
                  </a:cubicBezTo>
                  <a:cubicBezTo>
                    <a:pt x="0" y="94"/>
                    <a:pt x="0" y="117"/>
                    <a:pt x="11" y="150"/>
                  </a:cubicBezTo>
                  <a:cubicBezTo>
                    <a:pt x="22" y="239"/>
                    <a:pt x="67" y="272"/>
                    <a:pt x="123" y="272"/>
                  </a:cubicBezTo>
                  <a:cubicBezTo>
                    <a:pt x="156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90" y="117"/>
                  </a:cubicBezTo>
                  <a:cubicBezTo>
                    <a:pt x="178" y="72"/>
                    <a:pt x="167" y="50"/>
                    <a:pt x="145" y="27"/>
                  </a:cubicBezTo>
                  <a:cubicBezTo>
                    <a:pt x="137" y="11"/>
                    <a:pt x="117" y="1"/>
                    <a:pt x="9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2"/>
            <p:cNvSpPr/>
            <p:nvPr/>
          </p:nvSpPr>
          <p:spPr>
            <a:xfrm rot="1205253">
              <a:off x="7040795" y="2401656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34" y="235"/>
                  </a:lnTo>
                  <a:lnTo>
                    <a:pt x="34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2"/>
            <p:cNvSpPr/>
            <p:nvPr/>
          </p:nvSpPr>
          <p:spPr>
            <a:xfrm rot="1205253">
              <a:off x="6398870" y="2839647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2"/>
            <p:cNvSpPr/>
            <p:nvPr/>
          </p:nvSpPr>
          <p:spPr>
            <a:xfrm rot="1205253">
              <a:off x="6442854" y="2804943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2"/>
            <p:cNvSpPr/>
            <p:nvPr/>
          </p:nvSpPr>
          <p:spPr>
            <a:xfrm rot="1205253">
              <a:off x="6435765" y="2845370"/>
              <a:ext cx="18299" cy="24580"/>
            </a:xfrm>
            <a:custGeom>
              <a:avLst/>
              <a:gdLst/>
              <a:ahLst/>
              <a:cxnLst/>
              <a:rect l="l" t="t" r="r" b="b"/>
              <a:pathLst>
                <a:path w="201" h="270" extrusionOk="0">
                  <a:moveTo>
                    <a:pt x="112" y="45"/>
                  </a:moveTo>
                  <a:cubicBezTo>
                    <a:pt x="112" y="56"/>
                    <a:pt x="123" y="67"/>
                    <a:pt x="123" y="78"/>
                  </a:cubicBezTo>
                  <a:cubicBezTo>
                    <a:pt x="123" y="89"/>
                    <a:pt x="134" y="101"/>
                    <a:pt x="134" y="134"/>
                  </a:cubicBezTo>
                  <a:cubicBezTo>
                    <a:pt x="145" y="156"/>
                    <a:pt x="145" y="167"/>
                    <a:pt x="145" y="179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cubicBezTo>
                    <a:pt x="112" y="227"/>
                    <a:pt x="110" y="228"/>
                    <a:pt x="108" y="228"/>
                  </a:cubicBezTo>
                  <a:cubicBezTo>
                    <a:pt x="104" y="228"/>
                    <a:pt x="97" y="223"/>
                    <a:pt x="89" y="223"/>
                  </a:cubicBezTo>
                  <a:cubicBezTo>
                    <a:pt x="89" y="223"/>
                    <a:pt x="78" y="212"/>
                    <a:pt x="78" y="201"/>
                  </a:cubicBezTo>
                  <a:cubicBezTo>
                    <a:pt x="67" y="190"/>
                    <a:pt x="67" y="167"/>
                    <a:pt x="67" y="145"/>
                  </a:cubicBezTo>
                  <a:cubicBezTo>
                    <a:pt x="56" y="123"/>
                    <a:pt x="56" y="101"/>
                    <a:pt x="56" y="89"/>
                  </a:cubicBezTo>
                  <a:cubicBezTo>
                    <a:pt x="56" y="78"/>
                    <a:pt x="56" y="67"/>
                    <a:pt x="67" y="56"/>
                  </a:cubicBezTo>
                  <a:cubicBezTo>
                    <a:pt x="67" y="56"/>
                    <a:pt x="78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45" y="11"/>
                    <a:pt x="34" y="34"/>
                  </a:cubicBezTo>
                  <a:cubicBezTo>
                    <a:pt x="23" y="45"/>
                    <a:pt x="11" y="56"/>
                    <a:pt x="11" y="78"/>
                  </a:cubicBezTo>
                  <a:cubicBezTo>
                    <a:pt x="0" y="101"/>
                    <a:pt x="11" y="123"/>
                    <a:pt x="11" y="156"/>
                  </a:cubicBezTo>
                  <a:cubicBezTo>
                    <a:pt x="31" y="234"/>
                    <a:pt x="59" y="270"/>
                    <a:pt x="103" y="270"/>
                  </a:cubicBezTo>
                  <a:cubicBezTo>
                    <a:pt x="109" y="270"/>
                    <a:pt x="116" y="269"/>
                    <a:pt x="123" y="268"/>
                  </a:cubicBezTo>
                  <a:cubicBezTo>
                    <a:pt x="156" y="257"/>
                    <a:pt x="178" y="245"/>
                    <a:pt x="178" y="223"/>
                  </a:cubicBezTo>
                  <a:cubicBezTo>
                    <a:pt x="190" y="201"/>
                    <a:pt x="201" y="167"/>
                    <a:pt x="190" y="123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34" y="11"/>
                    <a:pt x="112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2"/>
            <p:cNvSpPr/>
            <p:nvPr/>
          </p:nvSpPr>
          <p:spPr>
            <a:xfrm rot="1205253">
              <a:off x="6479406" y="2811783"/>
              <a:ext cx="19300" cy="24489"/>
            </a:xfrm>
            <a:custGeom>
              <a:avLst/>
              <a:gdLst/>
              <a:ahLst/>
              <a:cxnLst/>
              <a:rect l="l" t="t" r="r" b="b"/>
              <a:pathLst>
                <a:path w="212" h="269" extrusionOk="0">
                  <a:moveTo>
                    <a:pt x="56" y="1"/>
                  </a:moveTo>
                  <a:lnTo>
                    <a:pt x="0" y="57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35"/>
                  </a:lnTo>
                  <a:lnTo>
                    <a:pt x="212" y="201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2"/>
            <p:cNvSpPr/>
            <p:nvPr/>
          </p:nvSpPr>
          <p:spPr>
            <a:xfrm rot="1205253">
              <a:off x="6473350" y="2852029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0"/>
                    <a:pt x="112" y="71"/>
                  </a:cubicBezTo>
                  <a:cubicBezTo>
                    <a:pt x="123" y="82"/>
                    <a:pt x="123" y="105"/>
                    <a:pt x="134" y="127"/>
                  </a:cubicBezTo>
                  <a:cubicBezTo>
                    <a:pt x="134" y="149"/>
                    <a:pt x="134" y="160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6"/>
                    <a:pt x="123" y="216"/>
                    <a:pt x="112" y="227"/>
                  </a:cubicBezTo>
                  <a:cubicBezTo>
                    <a:pt x="101" y="227"/>
                    <a:pt x="90" y="227"/>
                    <a:pt x="90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56" y="160"/>
                    <a:pt x="56" y="138"/>
                  </a:cubicBezTo>
                  <a:cubicBezTo>
                    <a:pt x="45" y="116"/>
                    <a:pt x="45" y="94"/>
                    <a:pt x="45" y="82"/>
                  </a:cubicBezTo>
                  <a:cubicBezTo>
                    <a:pt x="45" y="71"/>
                    <a:pt x="45" y="60"/>
                    <a:pt x="56" y="49"/>
                  </a:cubicBezTo>
                  <a:cubicBezTo>
                    <a:pt x="56" y="49"/>
                    <a:pt x="67" y="38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1"/>
                    <a:pt x="67" y="4"/>
                  </a:cubicBezTo>
                  <a:cubicBezTo>
                    <a:pt x="45" y="4"/>
                    <a:pt x="34" y="16"/>
                    <a:pt x="23" y="27"/>
                  </a:cubicBezTo>
                  <a:cubicBezTo>
                    <a:pt x="12" y="38"/>
                    <a:pt x="0" y="49"/>
                    <a:pt x="0" y="71"/>
                  </a:cubicBezTo>
                  <a:cubicBezTo>
                    <a:pt x="0" y="94"/>
                    <a:pt x="0" y="116"/>
                    <a:pt x="0" y="149"/>
                  </a:cubicBezTo>
                  <a:cubicBezTo>
                    <a:pt x="20" y="227"/>
                    <a:pt x="48" y="263"/>
                    <a:pt x="92" y="263"/>
                  </a:cubicBezTo>
                  <a:cubicBezTo>
                    <a:pt x="98" y="263"/>
                    <a:pt x="105" y="262"/>
                    <a:pt x="112" y="261"/>
                  </a:cubicBezTo>
                  <a:cubicBezTo>
                    <a:pt x="145" y="261"/>
                    <a:pt x="167" y="238"/>
                    <a:pt x="179" y="216"/>
                  </a:cubicBezTo>
                  <a:cubicBezTo>
                    <a:pt x="190" y="194"/>
                    <a:pt x="190" y="160"/>
                    <a:pt x="179" y="116"/>
                  </a:cubicBezTo>
                  <a:cubicBezTo>
                    <a:pt x="167" y="71"/>
                    <a:pt x="156" y="38"/>
                    <a:pt x="145" y="27"/>
                  </a:cubicBezTo>
                  <a:cubicBezTo>
                    <a:pt x="129" y="10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2"/>
            <p:cNvSpPr/>
            <p:nvPr/>
          </p:nvSpPr>
          <p:spPr>
            <a:xfrm rot="1205253">
              <a:off x="6523219" y="2777139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2"/>
            <p:cNvSpPr/>
            <p:nvPr/>
          </p:nvSpPr>
          <p:spPr>
            <a:xfrm rot="1205253">
              <a:off x="6517116" y="2817650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01" y="45"/>
                    <a:pt x="112" y="57"/>
                    <a:pt x="112" y="68"/>
                  </a:cubicBezTo>
                  <a:cubicBezTo>
                    <a:pt x="123" y="90"/>
                    <a:pt x="123" y="101"/>
                    <a:pt x="123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23" y="213"/>
                  </a:cubicBezTo>
                  <a:cubicBezTo>
                    <a:pt x="123" y="224"/>
                    <a:pt x="112" y="224"/>
                    <a:pt x="112" y="224"/>
                  </a:cubicBezTo>
                  <a:lnTo>
                    <a:pt x="78" y="224"/>
                  </a:lnTo>
                  <a:cubicBezTo>
                    <a:pt x="78" y="213"/>
                    <a:pt x="67" y="201"/>
                    <a:pt x="67" y="190"/>
                  </a:cubicBezTo>
                  <a:cubicBezTo>
                    <a:pt x="67" y="179"/>
                    <a:pt x="56" y="168"/>
                    <a:pt x="56" y="135"/>
                  </a:cubicBezTo>
                  <a:cubicBezTo>
                    <a:pt x="45" y="112"/>
                    <a:pt x="45" y="101"/>
                    <a:pt x="45" y="90"/>
                  </a:cubicBezTo>
                  <a:cubicBezTo>
                    <a:pt x="45" y="68"/>
                    <a:pt x="45" y="57"/>
                    <a:pt x="56" y="57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"/>
                    <a:pt x="34" y="12"/>
                    <a:pt x="23" y="23"/>
                  </a:cubicBezTo>
                  <a:cubicBezTo>
                    <a:pt x="12" y="34"/>
                    <a:pt x="0" y="57"/>
                    <a:pt x="0" y="68"/>
                  </a:cubicBezTo>
                  <a:cubicBezTo>
                    <a:pt x="0" y="90"/>
                    <a:pt x="0" y="123"/>
                    <a:pt x="0" y="146"/>
                  </a:cubicBezTo>
                  <a:cubicBezTo>
                    <a:pt x="20" y="226"/>
                    <a:pt x="49" y="270"/>
                    <a:pt x="96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5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68" y="68"/>
                    <a:pt x="156" y="45"/>
                    <a:pt x="134" y="23"/>
                  </a:cubicBezTo>
                  <a:cubicBezTo>
                    <a:pt x="123" y="1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2"/>
            <p:cNvSpPr/>
            <p:nvPr/>
          </p:nvSpPr>
          <p:spPr>
            <a:xfrm rot="1205253">
              <a:off x="6509807" y="2858586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101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2"/>
            <p:cNvSpPr/>
            <p:nvPr/>
          </p:nvSpPr>
          <p:spPr>
            <a:xfrm rot="1205253">
              <a:off x="6560913" y="2783181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23" y="245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2"/>
            <p:cNvSpPr/>
            <p:nvPr/>
          </p:nvSpPr>
          <p:spPr>
            <a:xfrm rot="1205253">
              <a:off x="6553839" y="2823519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6"/>
                  </a:moveTo>
                  <a:cubicBezTo>
                    <a:pt x="112" y="57"/>
                    <a:pt x="112" y="68"/>
                    <a:pt x="112" y="79"/>
                  </a:cubicBezTo>
                  <a:cubicBezTo>
                    <a:pt x="123" y="90"/>
                    <a:pt x="123" y="101"/>
                    <a:pt x="134" y="135"/>
                  </a:cubicBezTo>
                  <a:cubicBezTo>
                    <a:pt x="134" y="157"/>
                    <a:pt x="134" y="168"/>
                    <a:pt x="134" y="179"/>
                  </a:cubicBezTo>
                  <a:cubicBezTo>
                    <a:pt x="134" y="201"/>
                    <a:pt x="134" y="201"/>
                    <a:pt x="134" y="213"/>
                  </a:cubicBezTo>
                  <a:cubicBezTo>
                    <a:pt x="123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8" y="213"/>
                    <a:pt x="78" y="213"/>
                    <a:pt x="67" y="201"/>
                  </a:cubicBezTo>
                  <a:cubicBezTo>
                    <a:pt x="67" y="179"/>
                    <a:pt x="56" y="168"/>
                    <a:pt x="56" y="146"/>
                  </a:cubicBezTo>
                  <a:cubicBezTo>
                    <a:pt x="56" y="123"/>
                    <a:pt x="45" y="101"/>
                    <a:pt x="45" y="90"/>
                  </a:cubicBezTo>
                  <a:cubicBezTo>
                    <a:pt x="45" y="79"/>
                    <a:pt x="56" y="68"/>
                    <a:pt x="56" y="57"/>
                  </a:cubicBezTo>
                  <a:cubicBezTo>
                    <a:pt x="56" y="46"/>
                    <a:pt x="67" y="46"/>
                    <a:pt x="78" y="46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2" y="34"/>
                    <a:pt x="0" y="57"/>
                    <a:pt x="0" y="79"/>
                  </a:cubicBezTo>
                  <a:cubicBezTo>
                    <a:pt x="0" y="101"/>
                    <a:pt x="0" y="123"/>
                    <a:pt x="0" y="157"/>
                  </a:cubicBezTo>
                  <a:cubicBezTo>
                    <a:pt x="20" y="227"/>
                    <a:pt x="49" y="270"/>
                    <a:pt x="95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5" y="257"/>
                    <a:pt x="168" y="246"/>
                    <a:pt x="179" y="224"/>
                  </a:cubicBezTo>
                  <a:cubicBezTo>
                    <a:pt x="190" y="201"/>
                    <a:pt x="190" y="168"/>
                    <a:pt x="179" y="123"/>
                  </a:cubicBezTo>
                  <a:cubicBezTo>
                    <a:pt x="179" y="79"/>
                    <a:pt x="156" y="46"/>
                    <a:pt x="145" y="23"/>
                  </a:cubicBezTo>
                  <a:cubicBezTo>
                    <a:pt x="123" y="1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2"/>
            <p:cNvSpPr/>
            <p:nvPr/>
          </p:nvSpPr>
          <p:spPr>
            <a:xfrm rot="1205253">
              <a:off x="6546358" y="2864425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2"/>
            <p:cNvSpPr/>
            <p:nvPr/>
          </p:nvSpPr>
          <p:spPr>
            <a:xfrm rot="1205253">
              <a:off x="6368684" y="2792544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2" y="56"/>
                    <a:pt x="112" y="56"/>
                    <a:pt x="123" y="68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12"/>
                    <a:pt x="67" y="190"/>
                  </a:cubicBezTo>
                  <a:cubicBezTo>
                    <a:pt x="67" y="179"/>
                    <a:pt x="67" y="168"/>
                    <a:pt x="56" y="146"/>
                  </a:cubicBezTo>
                  <a:cubicBezTo>
                    <a:pt x="56" y="112"/>
                    <a:pt x="56" y="101"/>
                    <a:pt x="56" y="90"/>
                  </a:cubicBezTo>
                  <a:cubicBezTo>
                    <a:pt x="56" y="68"/>
                    <a:pt x="56" y="68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56" y="12"/>
                    <a:pt x="34" y="12"/>
                    <a:pt x="22" y="23"/>
                  </a:cubicBezTo>
                  <a:cubicBezTo>
                    <a:pt x="11" y="34"/>
                    <a:pt x="11" y="56"/>
                    <a:pt x="0" y="79"/>
                  </a:cubicBezTo>
                  <a:cubicBezTo>
                    <a:pt x="0" y="90"/>
                    <a:pt x="0" y="123"/>
                    <a:pt x="11" y="146"/>
                  </a:cubicBezTo>
                  <a:cubicBezTo>
                    <a:pt x="21" y="226"/>
                    <a:pt x="49" y="270"/>
                    <a:pt x="103" y="270"/>
                  </a:cubicBezTo>
                  <a:cubicBezTo>
                    <a:pt x="109" y="270"/>
                    <a:pt x="116" y="269"/>
                    <a:pt x="123" y="268"/>
                  </a:cubicBezTo>
                  <a:cubicBezTo>
                    <a:pt x="145" y="257"/>
                    <a:pt x="167" y="246"/>
                    <a:pt x="178" y="223"/>
                  </a:cubicBezTo>
                  <a:cubicBezTo>
                    <a:pt x="189" y="190"/>
                    <a:pt x="189" y="157"/>
                    <a:pt x="178" y="112"/>
                  </a:cubicBezTo>
                  <a:cubicBezTo>
                    <a:pt x="178" y="79"/>
                    <a:pt x="167" y="45"/>
                    <a:pt x="145" y="23"/>
                  </a:cubicBezTo>
                  <a:cubicBezTo>
                    <a:pt x="123" y="1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2"/>
            <p:cNvSpPr/>
            <p:nvPr/>
          </p:nvSpPr>
          <p:spPr>
            <a:xfrm rot="1205253">
              <a:off x="6362177" y="2833606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2"/>
            <p:cNvSpPr/>
            <p:nvPr/>
          </p:nvSpPr>
          <p:spPr>
            <a:xfrm rot="1205253">
              <a:off x="6597432" y="279020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1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2"/>
            <p:cNvSpPr/>
            <p:nvPr/>
          </p:nvSpPr>
          <p:spPr>
            <a:xfrm rot="1205253">
              <a:off x="6590438" y="2830004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90" y="39"/>
                    <a:pt x="101" y="39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34" y="150"/>
                    <a:pt x="134" y="161"/>
                    <a:pt x="145" y="183"/>
                  </a:cubicBezTo>
                  <a:cubicBezTo>
                    <a:pt x="145" y="194"/>
                    <a:pt x="134" y="206"/>
                    <a:pt x="134" y="206"/>
                  </a:cubicBezTo>
                  <a:cubicBezTo>
                    <a:pt x="134" y="217"/>
                    <a:pt x="123" y="217"/>
                    <a:pt x="112" y="228"/>
                  </a:cubicBezTo>
                  <a:cubicBezTo>
                    <a:pt x="101" y="228"/>
                    <a:pt x="101" y="228"/>
                    <a:pt x="90" y="217"/>
                  </a:cubicBezTo>
                  <a:cubicBezTo>
                    <a:pt x="78" y="217"/>
                    <a:pt x="78" y="206"/>
                    <a:pt x="67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7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7" y="50"/>
                    <a:pt x="67" y="39"/>
                    <a:pt x="78" y="39"/>
                  </a:cubicBezTo>
                  <a:close/>
                  <a:moveTo>
                    <a:pt x="94" y="1"/>
                  </a:moveTo>
                  <a:cubicBezTo>
                    <a:pt x="86" y="1"/>
                    <a:pt x="77" y="2"/>
                    <a:pt x="67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9"/>
                    <a:pt x="12" y="50"/>
                    <a:pt x="0" y="72"/>
                  </a:cubicBezTo>
                  <a:cubicBezTo>
                    <a:pt x="0" y="94"/>
                    <a:pt x="0" y="117"/>
                    <a:pt x="12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3"/>
                    <a:pt x="123" y="261"/>
                  </a:cubicBezTo>
                  <a:cubicBezTo>
                    <a:pt x="145" y="261"/>
                    <a:pt x="168" y="239"/>
                    <a:pt x="179" y="217"/>
                  </a:cubicBezTo>
                  <a:cubicBezTo>
                    <a:pt x="190" y="194"/>
                    <a:pt x="190" y="161"/>
                    <a:pt x="179" y="117"/>
                  </a:cubicBezTo>
                  <a:cubicBezTo>
                    <a:pt x="179" y="72"/>
                    <a:pt x="168" y="39"/>
                    <a:pt x="145" y="16"/>
                  </a:cubicBezTo>
                  <a:cubicBezTo>
                    <a:pt x="129" y="8"/>
                    <a:pt x="114" y="1"/>
                    <a:pt x="9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2"/>
            <p:cNvSpPr/>
            <p:nvPr/>
          </p:nvSpPr>
          <p:spPr>
            <a:xfrm rot="1205253">
              <a:off x="6584037" y="2870464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2"/>
            <p:cNvSpPr/>
            <p:nvPr/>
          </p:nvSpPr>
          <p:spPr>
            <a:xfrm rot="1205253">
              <a:off x="6633968" y="2796045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2"/>
            <p:cNvSpPr/>
            <p:nvPr/>
          </p:nvSpPr>
          <p:spPr>
            <a:xfrm rot="1205253">
              <a:off x="6664371" y="284283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2"/>
            <p:cNvSpPr/>
            <p:nvPr/>
          </p:nvSpPr>
          <p:spPr>
            <a:xfrm rot="1205253">
              <a:off x="6657565" y="2882661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34" y="216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6"/>
                  </a:cubicBezTo>
                  <a:cubicBezTo>
                    <a:pt x="79" y="216"/>
                    <a:pt x="79" y="205"/>
                    <a:pt x="67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105"/>
                    <a:pt x="56" y="83"/>
                  </a:cubicBezTo>
                  <a:cubicBezTo>
                    <a:pt x="56" y="72"/>
                    <a:pt x="56" y="60"/>
                    <a:pt x="56" y="60"/>
                  </a:cubicBezTo>
                  <a:cubicBezTo>
                    <a:pt x="56" y="49"/>
                    <a:pt x="67" y="49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6" y="2"/>
                    <a:pt x="67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5" y="261"/>
                    <a:pt x="168" y="250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68" y="38"/>
                    <a:pt x="145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2"/>
            <p:cNvSpPr/>
            <p:nvPr/>
          </p:nvSpPr>
          <p:spPr>
            <a:xfrm rot="1205253">
              <a:off x="6745080" y="2813997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56" y="56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2"/>
            <p:cNvSpPr/>
            <p:nvPr/>
          </p:nvSpPr>
          <p:spPr>
            <a:xfrm rot="1205253">
              <a:off x="6737819" y="2854571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7" y="56"/>
                  </a:lnTo>
                  <a:lnTo>
                    <a:pt x="101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52"/>
            <p:cNvSpPr/>
            <p:nvPr/>
          </p:nvSpPr>
          <p:spPr>
            <a:xfrm rot="1205253">
              <a:off x="6731716" y="2895082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01" y="56"/>
                    <a:pt x="112" y="56"/>
                    <a:pt x="112" y="79"/>
                  </a:cubicBezTo>
                  <a:cubicBezTo>
                    <a:pt x="123" y="90"/>
                    <a:pt x="123" y="101"/>
                    <a:pt x="123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201"/>
                    <a:pt x="134" y="201"/>
                    <a:pt x="123" y="212"/>
                  </a:cubicBezTo>
                  <a:cubicBezTo>
                    <a:pt x="123" y="224"/>
                    <a:pt x="112" y="224"/>
                    <a:pt x="112" y="224"/>
                  </a:cubicBezTo>
                  <a:lnTo>
                    <a:pt x="79" y="224"/>
                  </a:lnTo>
                  <a:cubicBezTo>
                    <a:pt x="79" y="212"/>
                    <a:pt x="68" y="212"/>
                    <a:pt x="68" y="201"/>
                  </a:cubicBezTo>
                  <a:cubicBezTo>
                    <a:pt x="68" y="179"/>
                    <a:pt x="56" y="168"/>
                    <a:pt x="56" y="146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79"/>
                    <a:pt x="45" y="68"/>
                    <a:pt x="56" y="56"/>
                  </a:cubicBezTo>
                  <a:cubicBezTo>
                    <a:pt x="56" y="45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2" y="34"/>
                    <a:pt x="1" y="56"/>
                    <a:pt x="1" y="79"/>
                  </a:cubicBezTo>
                  <a:cubicBezTo>
                    <a:pt x="1" y="101"/>
                    <a:pt x="1" y="123"/>
                    <a:pt x="1" y="157"/>
                  </a:cubicBezTo>
                  <a:cubicBezTo>
                    <a:pt x="21" y="227"/>
                    <a:pt x="50" y="270"/>
                    <a:pt x="96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201"/>
                    <a:pt x="190" y="157"/>
                    <a:pt x="179" y="123"/>
                  </a:cubicBezTo>
                  <a:cubicBezTo>
                    <a:pt x="168" y="79"/>
                    <a:pt x="157" y="45"/>
                    <a:pt x="134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52"/>
            <p:cNvSpPr/>
            <p:nvPr/>
          </p:nvSpPr>
          <p:spPr>
            <a:xfrm rot="1205253">
              <a:off x="6768314" y="2901566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50"/>
                  </a:cubicBezTo>
                  <a:cubicBezTo>
                    <a:pt x="112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5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56" y="61"/>
                    <a:pt x="56" y="50"/>
                  </a:cubicBezTo>
                  <a:cubicBezTo>
                    <a:pt x="56" y="50"/>
                    <a:pt x="68" y="38"/>
                    <a:pt x="79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50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3"/>
                    <a:pt x="112" y="261"/>
                  </a:cubicBezTo>
                  <a:cubicBezTo>
                    <a:pt x="146" y="261"/>
                    <a:pt x="168" y="239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6" y="16"/>
                  </a:cubicBezTo>
                  <a:cubicBezTo>
                    <a:pt x="130" y="8"/>
                    <a:pt x="114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52"/>
            <p:cNvSpPr/>
            <p:nvPr/>
          </p:nvSpPr>
          <p:spPr>
            <a:xfrm rot="1205253">
              <a:off x="6818183" y="282667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57"/>
                  </a:lnTo>
                  <a:lnTo>
                    <a:pt x="12" y="101"/>
                  </a:lnTo>
                  <a:lnTo>
                    <a:pt x="67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52"/>
            <p:cNvSpPr/>
            <p:nvPr/>
          </p:nvSpPr>
          <p:spPr>
            <a:xfrm rot="1205253">
              <a:off x="6812035" y="2867625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101" y="0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52"/>
            <p:cNvSpPr/>
            <p:nvPr/>
          </p:nvSpPr>
          <p:spPr>
            <a:xfrm rot="1205253">
              <a:off x="6805038" y="2907436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101" y="38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5"/>
                    <a:pt x="68" y="194"/>
                  </a:cubicBezTo>
                  <a:cubicBezTo>
                    <a:pt x="68" y="183"/>
                    <a:pt x="68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8" y="50"/>
                    <a:pt x="68" y="50"/>
                    <a:pt x="79" y="38"/>
                  </a:cubicBezTo>
                  <a:close/>
                  <a:moveTo>
                    <a:pt x="92" y="1"/>
                  </a:moveTo>
                  <a:cubicBezTo>
                    <a:pt x="85" y="1"/>
                    <a:pt x="77" y="2"/>
                    <a:pt x="68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50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49" y="263"/>
                    <a:pt x="100" y="263"/>
                  </a:cubicBezTo>
                  <a:cubicBezTo>
                    <a:pt x="107" y="263"/>
                    <a:pt x="115" y="263"/>
                    <a:pt x="123" y="261"/>
                  </a:cubicBezTo>
                  <a:cubicBezTo>
                    <a:pt x="146" y="261"/>
                    <a:pt x="168" y="239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68" y="38"/>
                    <a:pt x="146" y="27"/>
                  </a:cubicBezTo>
                  <a:cubicBezTo>
                    <a:pt x="129" y="11"/>
                    <a:pt x="113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52"/>
            <p:cNvSpPr/>
            <p:nvPr/>
          </p:nvSpPr>
          <p:spPr>
            <a:xfrm rot="1205253">
              <a:off x="6841511" y="2913716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89" y="40"/>
                  </a:moveTo>
                  <a:cubicBezTo>
                    <a:pt x="96" y="40"/>
                    <a:pt x="101" y="45"/>
                    <a:pt x="101" y="45"/>
                  </a:cubicBezTo>
                  <a:cubicBezTo>
                    <a:pt x="112" y="45"/>
                    <a:pt x="123" y="56"/>
                    <a:pt x="123" y="67"/>
                  </a:cubicBezTo>
                  <a:cubicBezTo>
                    <a:pt x="123" y="78"/>
                    <a:pt x="134" y="100"/>
                    <a:pt x="134" y="123"/>
                  </a:cubicBezTo>
                  <a:cubicBezTo>
                    <a:pt x="146" y="145"/>
                    <a:pt x="146" y="167"/>
                    <a:pt x="146" y="178"/>
                  </a:cubicBezTo>
                  <a:cubicBezTo>
                    <a:pt x="146" y="189"/>
                    <a:pt x="146" y="201"/>
                    <a:pt x="134" y="212"/>
                  </a:cubicBezTo>
                  <a:cubicBezTo>
                    <a:pt x="134" y="212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90" y="212"/>
                    <a:pt x="79" y="201"/>
                    <a:pt x="79" y="189"/>
                  </a:cubicBezTo>
                  <a:cubicBezTo>
                    <a:pt x="68" y="178"/>
                    <a:pt x="68" y="167"/>
                    <a:pt x="56" y="134"/>
                  </a:cubicBezTo>
                  <a:cubicBezTo>
                    <a:pt x="56" y="111"/>
                    <a:pt x="56" y="100"/>
                    <a:pt x="56" y="78"/>
                  </a:cubicBezTo>
                  <a:cubicBezTo>
                    <a:pt x="56" y="67"/>
                    <a:pt x="56" y="56"/>
                    <a:pt x="56" y="56"/>
                  </a:cubicBezTo>
                  <a:cubicBezTo>
                    <a:pt x="68" y="45"/>
                    <a:pt x="68" y="45"/>
                    <a:pt x="79" y="45"/>
                  </a:cubicBezTo>
                  <a:cubicBezTo>
                    <a:pt x="82" y="41"/>
                    <a:pt x="86" y="40"/>
                    <a:pt x="89" y="40"/>
                  </a:cubicBezTo>
                  <a:close/>
                  <a:moveTo>
                    <a:pt x="79" y="0"/>
                  </a:moveTo>
                  <a:cubicBezTo>
                    <a:pt x="56" y="0"/>
                    <a:pt x="34" y="11"/>
                    <a:pt x="23" y="22"/>
                  </a:cubicBezTo>
                  <a:cubicBezTo>
                    <a:pt x="12" y="33"/>
                    <a:pt x="12" y="56"/>
                    <a:pt x="12" y="67"/>
                  </a:cubicBezTo>
                  <a:cubicBezTo>
                    <a:pt x="1" y="89"/>
                    <a:pt x="1" y="123"/>
                    <a:pt x="12" y="145"/>
                  </a:cubicBezTo>
                  <a:cubicBezTo>
                    <a:pt x="22" y="225"/>
                    <a:pt x="59" y="269"/>
                    <a:pt x="107" y="269"/>
                  </a:cubicBezTo>
                  <a:cubicBezTo>
                    <a:pt x="112" y="269"/>
                    <a:pt x="118" y="268"/>
                    <a:pt x="123" y="267"/>
                  </a:cubicBezTo>
                  <a:cubicBezTo>
                    <a:pt x="157" y="256"/>
                    <a:pt x="168" y="245"/>
                    <a:pt x="179" y="223"/>
                  </a:cubicBezTo>
                  <a:cubicBezTo>
                    <a:pt x="190" y="189"/>
                    <a:pt x="190" y="156"/>
                    <a:pt x="190" y="111"/>
                  </a:cubicBezTo>
                  <a:cubicBezTo>
                    <a:pt x="179" y="67"/>
                    <a:pt x="168" y="45"/>
                    <a:pt x="146" y="22"/>
                  </a:cubicBezTo>
                  <a:cubicBezTo>
                    <a:pt x="134" y="0"/>
                    <a:pt x="101" y="0"/>
                    <a:pt x="7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52"/>
            <p:cNvSpPr/>
            <p:nvPr/>
          </p:nvSpPr>
          <p:spPr>
            <a:xfrm rot="1205253">
              <a:off x="6898719" y="2798903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68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52"/>
            <p:cNvSpPr/>
            <p:nvPr/>
          </p:nvSpPr>
          <p:spPr>
            <a:xfrm rot="1205253">
              <a:off x="6892571" y="2838759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12"/>
                  </a:lnTo>
                  <a:lnTo>
                    <a:pt x="56" y="57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52"/>
            <p:cNvSpPr/>
            <p:nvPr/>
          </p:nvSpPr>
          <p:spPr>
            <a:xfrm rot="1205253">
              <a:off x="6885310" y="287933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34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52"/>
            <p:cNvSpPr/>
            <p:nvPr/>
          </p:nvSpPr>
          <p:spPr>
            <a:xfrm rot="1205253">
              <a:off x="6879176" y="2919929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01" y="56"/>
                    <a:pt x="112" y="56"/>
                    <a:pt x="112" y="78"/>
                  </a:cubicBezTo>
                  <a:cubicBezTo>
                    <a:pt x="123" y="89"/>
                    <a:pt x="123" y="100"/>
                    <a:pt x="123" y="123"/>
                  </a:cubicBezTo>
                  <a:cubicBezTo>
                    <a:pt x="135" y="145"/>
                    <a:pt x="135" y="167"/>
                    <a:pt x="135" y="178"/>
                  </a:cubicBezTo>
                  <a:cubicBezTo>
                    <a:pt x="135" y="201"/>
                    <a:pt x="135" y="201"/>
                    <a:pt x="123" y="212"/>
                  </a:cubicBezTo>
                  <a:cubicBezTo>
                    <a:pt x="123" y="223"/>
                    <a:pt x="112" y="223"/>
                    <a:pt x="112" y="223"/>
                  </a:cubicBezTo>
                  <a:lnTo>
                    <a:pt x="79" y="223"/>
                  </a:lnTo>
                  <a:cubicBezTo>
                    <a:pt x="79" y="212"/>
                    <a:pt x="68" y="212"/>
                    <a:pt x="68" y="201"/>
                  </a:cubicBezTo>
                  <a:cubicBezTo>
                    <a:pt x="68" y="178"/>
                    <a:pt x="57" y="167"/>
                    <a:pt x="57" y="145"/>
                  </a:cubicBezTo>
                  <a:cubicBezTo>
                    <a:pt x="45" y="123"/>
                    <a:pt x="45" y="100"/>
                    <a:pt x="45" y="89"/>
                  </a:cubicBezTo>
                  <a:cubicBezTo>
                    <a:pt x="45" y="78"/>
                    <a:pt x="45" y="67"/>
                    <a:pt x="57" y="56"/>
                  </a:cubicBezTo>
                  <a:cubicBezTo>
                    <a:pt x="57" y="45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11"/>
                    <a:pt x="34" y="11"/>
                    <a:pt x="23" y="22"/>
                  </a:cubicBezTo>
                  <a:cubicBezTo>
                    <a:pt x="12" y="33"/>
                    <a:pt x="1" y="56"/>
                    <a:pt x="1" y="78"/>
                  </a:cubicBezTo>
                  <a:cubicBezTo>
                    <a:pt x="1" y="100"/>
                    <a:pt x="1" y="123"/>
                    <a:pt x="1" y="156"/>
                  </a:cubicBezTo>
                  <a:cubicBezTo>
                    <a:pt x="21" y="226"/>
                    <a:pt x="50" y="269"/>
                    <a:pt x="96" y="269"/>
                  </a:cubicBezTo>
                  <a:cubicBezTo>
                    <a:pt x="101" y="269"/>
                    <a:pt x="107" y="269"/>
                    <a:pt x="112" y="267"/>
                  </a:cubicBezTo>
                  <a:cubicBezTo>
                    <a:pt x="146" y="256"/>
                    <a:pt x="168" y="245"/>
                    <a:pt x="179" y="223"/>
                  </a:cubicBezTo>
                  <a:cubicBezTo>
                    <a:pt x="190" y="201"/>
                    <a:pt x="190" y="156"/>
                    <a:pt x="179" y="123"/>
                  </a:cubicBezTo>
                  <a:cubicBezTo>
                    <a:pt x="168" y="78"/>
                    <a:pt x="157" y="45"/>
                    <a:pt x="135" y="22"/>
                  </a:cubicBezTo>
                  <a:cubicBezTo>
                    <a:pt x="123" y="0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52"/>
            <p:cNvSpPr/>
            <p:nvPr/>
          </p:nvSpPr>
          <p:spPr>
            <a:xfrm rot="1205253">
              <a:off x="6389137" y="2671947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0"/>
                  </a:moveTo>
                  <a:lnTo>
                    <a:pt x="0" y="56"/>
                  </a:lnTo>
                  <a:lnTo>
                    <a:pt x="11" y="100"/>
                  </a:lnTo>
                  <a:lnTo>
                    <a:pt x="67" y="45"/>
                  </a:lnTo>
                  <a:lnTo>
                    <a:pt x="100" y="223"/>
                  </a:lnTo>
                  <a:lnTo>
                    <a:pt x="33" y="234"/>
                  </a:lnTo>
                  <a:lnTo>
                    <a:pt x="45" y="267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52"/>
            <p:cNvSpPr/>
            <p:nvPr/>
          </p:nvSpPr>
          <p:spPr>
            <a:xfrm rot="1205253">
              <a:off x="6382125" y="2711933"/>
              <a:ext cx="18299" cy="23943"/>
            </a:xfrm>
            <a:custGeom>
              <a:avLst/>
              <a:gdLst/>
              <a:ahLst/>
              <a:cxnLst/>
              <a:rect l="l" t="t" r="r" b="b"/>
              <a:pathLst>
                <a:path w="201" h="263" extrusionOk="0">
                  <a:moveTo>
                    <a:pt x="89" y="38"/>
                  </a:moveTo>
                  <a:cubicBezTo>
                    <a:pt x="89" y="38"/>
                    <a:pt x="100" y="38"/>
                    <a:pt x="111" y="49"/>
                  </a:cubicBezTo>
                  <a:cubicBezTo>
                    <a:pt x="111" y="49"/>
                    <a:pt x="123" y="60"/>
                    <a:pt x="123" y="72"/>
                  </a:cubicBezTo>
                  <a:cubicBezTo>
                    <a:pt x="134" y="83"/>
                    <a:pt x="134" y="105"/>
                    <a:pt x="134" y="127"/>
                  </a:cubicBezTo>
                  <a:cubicBezTo>
                    <a:pt x="145" y="150"/>
                    <a:pt x="145" y="161"/>
                    <a:pt x="145" y="183"/>
                  </a:cubicBezTo>
                  <a:cubicBezTo>
                    <a:pt x="145" y="194"/>
                    <a:pt x="145" y="205"/>
                    <a:pt x="134" y="205"/>
                  </a:cubicBezTo>
                  <a:cubicBezTo>
                    <a:pt x="134" y="216"/>
                    <a:pt x="123" y="216"/>
                    <a:pt x="111" y="227"/>
                  </a:cubicBezTo>
                  <a:cubicBezTo>
                    <a:pt x="111" y="227"/>
                    <a:pt x="100" y="227"/>
                    <a:pt x="89" y="216"/>
                  </a:cubicBezTo>
                  <a:cubicBezTo>
                    <a:pt x="89" y="216"/>
                    <a:pt x="78" y="205"/>
                    <a:pt x="78" y="194"/>
                  </a:cubicBezTo>
                  <a:cubicBezTo>
                    <a:pt x="67" y="183"/>
                    <a:pt x="67" y="161"/>
                    <a:pt x="67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0"/>
                    <a:pt x="67" y="49"/>
                  </a:cubicBezTo>
                  <a:cubicBezTo>
                    <a:pt x="67" y="49"/>
                    <a:pt x="78" y="38"/>
                    <a:pt x="89" y="38"/>
                  </a:cubicBezTo>
                  <a:close/>
                  <a:moveTo>
                    <a:pt x="105" y="0"/>
                  </a:moveTo>
                  <a:cubicBezTo>
                    <a:pt x="97" y="0"/>
                    <a:pt x="88" y="1"/>
                    <a:pt x="78" y="5"/>
                  </a:cubicBezTo>
                  <a:cubicBezTo>
                    <a:pt x="56" y="5"/>
                    <a:pt x="45" y="16"/>
                    <a:pt x="33" y="27"/>
                  </a:cubicBezTo>
                  <a:cubicBezTo>
                    <a:pt x="22" y="38"/>
                    <a:pt x="11" y="49"/>
                    <a:pt x="11" y="72"/>
                  </a:cubicBezTo>
                  <a:cubicBezTo>
                    <a:pt x="0" y="94"/>
                    <a:pt x="11" y="116"/>
                    <a:pt x="11" y="150"/>
                  </a:cubicBezTo>
                  <a:cubicBezTo>
                    <a:pt x="31" y="228"/>
                    <a:pt x="59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56" y="261"/>
                    <a:pt x="178" y="239"/>
                    <a:pt x="189" y="216"/>
                  </a:cubicBezTo>
                  <a:cubicBezTo>
                    <a:pt x="189" y="194"/>
                    <a:pt x="201" y="161"/>
                    <a:pt x="189" y="116"/>
                  </a:cubicBezTo>
                  <a:cubicBezTo>
                    <a:pt x="178" y="72"/>
                    <a:pt x="167" y="38"/>
                    <a:pt x="145" y="16"/>
                  </a:cubicBezTo>
                  <a:cubicBezTo>
                    <a:pt x="137" y="8"/>
                    <a:pt x="124" y="0"/>
                    <a:pt x="10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52"/>
            <p:cNvSpPr/>
            <p:nvPr/>
          </p:nvSpPr>
          <p:spPr>
            <a:xfrm rot="1205253">
              <a:off x="6375727" y="2752377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89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52"/>
            <p:cNvSpPr/>
            <p:nvPr/>
          </p:nvSpPr>
          <p:spPr>
            <a:xfrm rot="1205253">
              <a:off x="6825646" y="2785875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67"/>
                    <a:pt x="112" y="78"/>
                  </a:cubicBezTo>
                  <a:cubicBezTo>
                    <a:pt x="123" y="89"/>
                    <a:pt x="123" y="112"/>
                    <a:pt x="134" y="134"/>
                  </a:cubicBezTo>
                  <a:cubicBezTo>
                    <a:pt x="134" y="156"/>
                    <a:pt x="134" y="167"/>
                    <a:pt x="134" y="179"/>
                  </a:cubicBezTo>
                  <a:cubicBezTo>
                    <a:pt x="134" y="201"/>
                    <a:pt x="134" y="212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cubicBezTo>
                    <a:pt x="108" y="227"/>
                    <a:pt x="105" y="228"/>
                    <a:pt x="101" y="228"/>
                  </a:cubicBezTo>
                  <a:cubicBezTo>
                    <a:pt x="95" y="228"/>
                    <a:pt x="90" y="223"/>
                    <a:pt x="90" y="223"/>
                  </a:cubicBezTo>
                  <a:cubicBezTo>
                    <a:pt x="79" y="223"/>
                    <a:pt x="79" y="212"/>
                    <a:pt x="68" y="201"/>
                  </a:cubicBezTo>
                  <a:cubicBezTo>
                    <a:pt x="68" y="190"/>
                    <a:pt x="56" y="167"/>
                    <a:pt x="56" y="145"/>
                  </a:cubicBezTo>
                  <a:cubicBezTo>
                    <a:pt x="56" y="123"/>
                    <a:pt x="45" y="101"/>
                    <a:pt x="45" y="89"/>
                  </a:cubicBezTo>
                  <a:cubicBezTo>
                    <a:pt x="45" y="78"/>
                    <a:pt x="56" y="67"/>
                    <a:pt x="56" y="56"/>
                  </a:cubicBezTo>
                  <a:cubicBezTo>
                    <a:pt x="56" y="56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11"/>
                    <a:pt x="34" y="23"/>
                    <a:pt x="23" y="34"/>
                  </a:cubicBezTo>
                  <a:cubicBezTo>
                    <a:pt x="12" y="45"/>
                    <a:pt x="1" y="56"/>
                    <a:pt x="1" y="78"/>
                  </a:cubicBezTo>
                  <a:cubicBezTo>
                    <a:pt x="1" y="101"/>
                    <a:pt x="1" y="123"/>
                    <a:pt x="1" y="156"/>
                  </a:cubicBezTo>
                  <a:cubicBezTo>
                    <a:pt x="20" y="234"/>
                    <a:pt x="48" y="270"/>
                    <a:pt x="100" y="270"/>
                  </a:cubicBezTo>
                  <a:cubicBezTo>
                    <a:pt x="107" y="270"/>
                    <a:pt x="115" y="269"/>
                    <a:pt x="123" y="268"/>
                  </a:cubicBezTo>
                  <a:cubicBezTo>
                    <a:pt x="145" y="268"/>
                    <a:pt x="168" y="245"/>
                    <a:pt x="179" y="223"/>
                  </a:cubicBezTo>
                  <a:cubicBezTo>
                    <a:pt x="190" y="201"/>
                    <a:pt x="190" y="167"/>
                    <a:pt x="179" y="123"/>
                  </a:cubicBezTo>
                  <a:cubicBezTo>
                    <a:pt x="179" y="78"/>
                    <a:pt x="157" y="45"/>
                    <a:pt x="145" y="23"/>
                  </a:cubicBezTo>
                  <a:cubicBezTo>
                    <a:pt x="123" y="11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52"/>
            <p:cNvSpPr/>
            <p:nvPr/>
          </p:nvSpPr>
          <p:spPr>
            <a:xfrm rot="1205253">
              <a:off x="6818183" y="282667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7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3"/>
                  </a:lnTo>
                  <a:lnTo>
                    <a:pt x="145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52"/>
            <p:cNvSpPr/>
            <p:nvPr/>
          </p:nvSpPr>
          <p:spPr>
            <a:xfrm rot="1205253">
              <a:off x="6811863" y="286759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52"/>
            <p:cNvSpPr/>
            <p:nvPr/>
          </p:nvSpPr>
          <p:spPr>
            <a:xfrm rot="1205253">
              <a:off x="6862260" y="2792362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0"/>
                    <a:pt x="123" y="71"/>
                  </a:cubicBezTo>
                  <a:cubicBezTo>
                    <a:pt x="123" y="82"/>
                    <a:pt x="134" y="105"/>
                    <a:pt x="134" y="127"/>
                  </a:cubicBezTo>
                  <a:cubicBezTo>
                    <a:pt x="134" y="149"/>
                    <a:pt x="145" y="172"/>
                    <a:pt x="145" y="183"/>
                  </a:cubicBezTo>
                  <a:cubicBezTo>
                    <a:pt x="145" y="194"/>
                    <a:pt x="134" y="205"/>
                    <a:pt x="134" y="205"/>
                  </a:cubicBezTo>
                  <a:cubicBezTo>
                    <a:pt x="134" y="216"/>
                    <a:pt x="123" y="216"/>
                    <a:pt x="112" y="227"/>
                  </a:cubicBezTo>
                  <a:cubicBezTo>
                    <a:pt x="101" y="227"/>
                    <a:pt x="101" y="227"/>
                    <a:pt x="90" y="216"/>
                  </a:cubicBezTo>
                  <a:cubicBezTo>
                    <a:pt x="79" y="216"/>
                    <a:pt x="79" y="205"/>
                    <a:pt x="79" y="194"/>
                  </a:cubicBezTo>
                  <a:cubicBezTo>
                    <a:pt x="68" y="183"/>
                    <a:pt x="68" y="160"/>
                    <a:pt x="56" y="138"/>
                  </a:cubicBezTo>
                  <a:cubicBezTo>
                    <a:pt x="56" y="116"/>
                    <a:pt x="56" y="94"/>
                    <a:pt x="56" y="82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8" y="49"/>
                    <a:pt x="68" y="38"/>
                    <a:pt x="79" y="38"/>
                  </a:cubicBezTo>
                  <a:close/>
                  <a:moveTo>
                    <a:pt x="97" y="0"/>
                  </a:moveTo>
                  <a:cubicBezTo>
                    <a:pt x="91" y="0"/>
                    <a:pt x="85" y="1"/>
                    <a:pt x="79" y="4"/>
                  </a:cubicBezTo>
                  <a:cubicBezTo>
                    <a:pt x="56" y="4"/>
                    <a:pt x="34" y="16"/>
                    <a:pt x="23" y="27"/>
                  </a:cubicBezTo>
                  <a:cubicBezTo>
                    <a:pt x="12" y="38"/>
                    <a:pt x="12" y="49"/>
                    <a:pt x="1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7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45" y="261"/>
                    <a:pt x="168" y="238"/>
                    <a:pt x="179" y="216"/>
                  </a:cubicBezTo>
                  <a:cubicBezTo>
                    <a:pt x="190" y="194"/>
                    <a:pt x="190" y="160"/>
                    <a:pt x="190" y="116"/>
                  </a:cubicBezTo>
                  <a:cubicBezTo>
                    <a:pt x="179" y="71"/>
                    <a:pt x="168" y="38"/>
                    <a:pt x="145" y="27"/>
                  </a:cubicBezTo>
                  <a:cubicBezTo>
                    <a:pt x="129" y="10"/>
                    <a:pt x="113" y="0"/>
                    <a:pt x="9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52"/>
            <p:cNvSpPr/>
            <p:nvPr/>
          </p:nvSpPr>
          <p:spPr>
            <a:xfrm rot="1205253">
              <a:off x="6892383" y="2839818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7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52"/>
            <p:cNvSpPr/>
            <p:nvPr/>
          </p:nvSpPr>
          <p:spPr>
            <a:xfrm rot="1205253">
              <a:off x="6885310" y="287933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101" y="234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52"/>
            <p:cNvSpPr/>
            <p:nvPr/>
          </p:nvSpPr>
          <p:spPr>
            <a:xfrm rot="1205253">
              <a:off x="6942532" y="276416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3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52"/>
            <p:cNvSpPr/>
            <p:nvPr/>
          </p:nvSpPr>
          <p:spPr>
            <a:xfrm rot="1205253">
              <a:off x="6928935" y="284565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52"/>
            <p:cNvSpPr/>
            <p:nvPr/>
          </p:nvSpPr>
          <p:spPr>
            <a:xfrm rot="1205253">
              <a:off x="6915526" y="292708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52"/>
            <p:cNvSpPr/>
            <p:nvPr/>
          </p:nvSpPr>
          <p:spPr>
            <a:xfrm rot="1205253">
              <a:off x="6980227" y="2770210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57" y="57"/>
                  </a:lnTo>
                  <a:lnTo>
                    <a:pt x="90" y="235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3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52"/>
            <p:cNvSpPr/>
            <p:nvPr/>
          </p:nvSpPr>
          <p:spPr>
            <a:xfrm rot="1205253">
              <a:off x="6973137" y="2810637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67"/>
                    <a:pt x="123" y="79"/>
                  </a:cubicBezTo>
                  <a:cubicBezTo>
                    <a:pt x="123" y="90"/>
                    <a:pt x="123" y="112"/>
                    <a:pt x="135" y="134"/>
                  </a:cubicBezTo>
                  <a:cubicBezTo>
                    <a:pt x="135" y="157"/>
                    <a:pt x="135" y="168"/>
                    <a:pt x="135" y="179"/>
                  </a:cubicBezTo>
                  <a:cubicBezTo>
                    <a:pt x="135" y="201"/>
                    <a:pt x="135" y="212"/>
                    <a:pt x="135" y="212"/>
                  </a:cubicBezTo>
                  <a:cubicBezTo>
                    <a:pt x="123" y="223"/>
                    <a:pt x="123" y="223"/>
                    <a:pt x="112" y="223"/>
                  </a:cubicBezTo>
                  <a:cubicBezTo>
                    <a:pt x="109" y="227"/>
                    <a:pt x="105" y="228"/>
                    <a:pt x="101" y="228"/>
                  </a:cubicBezTo>
                  <a:cubicBezTo>
                    <a:pt x="95" y="228"/>
                    <a:pt x="90" y="223"/>
                    <a:pt x="90" y="223"/>
                  </a:cubicBezTo>
                  <a:cubicBezTo>
                    <a:pt x="79" y="223"/>
                    <a:pt x="79" y="212"/>
                    <a:pt x="68" y="201"/>
                  </a:cubicBezTo>
                  <a:cubicBezTo>
                    <a:pt x="68" y="190"/>
                    <a:pt x="57" y="168"/>
                    <a:pt x="57" y="145"/>
                  </a:cubicBezTo>
                  <a:cubicBezTo>
                    <a:pt x="57" y="123"/>
                    <a:pt x="45" y="101"/>
                    <a:pt x="45" y="90"/>
                  </a:cubicBezTo>
                  <a:cubicBezTo>
                    <a:pt x="45" y="79"/>
                    <a:pt x="57" y="67"/>
                    <a:pt x="57" y="56"/>
                  </a:cubicBezTo>
                  <a:cubicBezTo>
                    <a:pt x="57" y="56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45" y="12"/>
                    <a:pt x="34" y="23"/>
                    <a:pt x="23" y="34"/>
                  </a:cubicBezTo>
                  <a:cubicBezTo>
                    <a:pt x="12" y="45"/>
                    <a:pt x="1" y="56"/>
                    <a:pt x="1" y="79"/>
                  </a:cubicBezTo>
                  <a:cubicBezTo>
                    <a:pt x="1" y="101"/>
                    <a:pt x="1" y="123"/>
                    <a:pt x="12" y="157"/>
                  </a:cubicBezTo>
                  <a:cubicBezTo>
                    <a:pt x="22" y="235"/>
                    <a:pt x="49" y="270"/>
                    <a:pt x="100" y="270"/>
                  </a:cubicBezTo>
                  <a:cubicBezTo>
                    <a:pt x="107" y="270"/>
                    <a:pt x="115" y="269"/>
                    <a:pt x="123" y="268"/>
                  </a:cubicBezTo>
                  <a:cubicBezTo>
                    <a:pt x="146" y="268"/>
                    <a:pt x="168" y="246"/>
                    <a:pt x="179" y="223"/>
                  </a:cubicBezTo>
                  <a:cubicBezTo>
                    <a:pt x="190" y="201"/>
                    <a:pt x="190" y="168"/>
                    <a:pt x="179" y="123"/>
                  </a:cubicBezTo>
                  <a:cubicBezTo>
                    <a:pt x="179" y="79"/>
                    <a:pt x="157" y="45"/>
                    <a:pt x="146" y="23"/>
                  </a:cubicBezTo>
                  <a:cubicBezTo>
                    <a:pt x="123" y="12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52"/>
            <p:cNvSpPr/>
            <p:nvPr/>
          </p:nvSpPr>
          <p:spPr>
            <a:xfrm rot="1205253">
              <a:off x="6965659" y="285152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68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52"/>
            <p:cNvSpPr/>
            <p:nvPr/>
          </p:nvSpPr>
          <p:spPr>
            <a:xfrm rot="1205253">
              <a:off x="6959338" y="2892354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52"/>
            <p:cNvSpPr/>
            <p:nvPr/>
          </p:nvSpPr>
          <p:spPr>
            <a:xfrm rot="1205253">
              <a:off x="6952077" y="2932928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3" y="245"/>
                  </a:lnTo>
                  <a:lnTo>
                    <a:pt x="213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52"/>
            <p:cNvSpPr/>
            <p:nvPr/>
          </p:nvSpPr>
          <p:spPr>
            <a:xfrm rot="1205253">
              <a:off x="6409823" y="2549945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3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52"/>
            <p:cNvSpPr/>
            <p:nvPr/>
          </p:nvSpPr>
          <p:spPr>
            <a:xfrm rot="1205253">
              <a:off x="6402879" y="2589942"/>
              <a:ext cx="18390" cy="24034"/>
            </a:xfrm>
            <a:custGeom>
              <a:avLst/>
              <a:gdLst/>
              <a:ahLst/>
              <a:cxnLst/>
              <a:rect l="l" t="t" r="r" b="b"/>
              <a:pathLst>
                <a:path w="202" h="264" extrusionOk="0">
                  <a:moveTo>
                    <a:pt x="79" y="38"/>
                  </a:moveTo>
                  <a:cubicBezTo>
                    <a:pt x="90" y="38"/>
                    <a:pt x="101" y="38"/>
                    <a:pt x="112" y="50"/>
                  </a:cubicBezTo>
                  <a:cubicBezTo>
                    <a:pt x="112" y="50"/>
                    <a:pt x="124" y="61"/>
                    <a:pt x="124" y="72"/>
                  </a:cubicBezTo>
                  <a:cubicBezTo>
                    <a:pt x="124" y="83"/>
                    <a:pt x="135" y="105"/>
                    <a:pt x="135" y="128"/>
                  </a:cubicBezTo>
                  <a:cubicBezTo>
                    <a:pt x="146" y="150"/>
                    <a:pt x="146" y="172"/>
                    <a:pt x="146" y="183"/>
                  </a:cubicBezTo>
                  <a:cubicBezTo>
                    <a:pt x="146" y="194"/>
                    <a:pt x="146" y="206"/>
                    <a:pt x="135" y="217"/>
                  </a:cubicBezTo>
                  <a:cubicBezTo>
                    <a:pt x="135" y="217"/>
                    <a:pt x="124" y="228"/>
                    <a:pt x="112" y="228"/>
                  </a:cubicBezTo>
                  <a:cubicBezTo>
                    <a:pt x="112" y="228"/>
                    <a:pt x="101" y="228"/>
                    <a:pt x="90" y="217"/>
                  </a:cubicBezTo>
                  <a:cubicBezTo>
                    <a:pt x="90" y="217"/>
                    <a:pt x="79" y="206"/>
                    <a:pt x="79" y="194"/>
                  </a:cubicBezTo>
                  <a:cubicBezTo>
                    <a:pt x="68" y="183"/>
                    <a:pt x="68" y="161"/>
                    <a:pt x="68" y="139"/>
                  </a:cubicBezTo>
                  <a:cubicBezTo>
                    <a:pt x="57" y="116"/>
                    <a:pt x="57" y="105"/>
                    <a:pt x="57" y="83"/>
                  </a:cubicBezTo>
                  <a:cubicBezTo>
                    <a:pt x="57" y="72"/>
                    <a:pt x="57" y="61"/>
                    <a:pt x="68" y="61"/>
                  </a:cubicBezTo>
                  <a:cubicBezTo>
                    <a:pt x="68" y="50"/>
                    <a:pt x="79" y="50"/>
                    <a:pt x="79" y="38"/>
                  </a:cubicBezTo>
                  <a:close/>
                  <a:moveTo>
                    <a:pt x="103" y="1"/>
                  </a:moveTo>
                  <a:cubicBezTo>
                    <a:pt x="96" y="1"/>
                    <a:pt x="88" y="2"/>
                    <a:pt x="79" y="5"/>
                  </a:cubicBezTo>
                  <a:cubicBezTo>
                    <a:pt x="57" y="5"/>
                    <a:pt x="46" y="16"/>
                    <a:pt x="34" y="27"/>
                  </a:cubicBezTo>
                  <a:cubicBezTo>
                    <a:pt x="23" y="38"/>
                    <a:pt x="12" y="50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7" y="263"/>
                    <a:pt x="124" y="261"/>
                  </a:cubicBezTo>
                  <a:cubicBezTo>
                    <a:pt x="157" y="261"/>
                    <a:pt x="179" y="250"/>
                    <a:pt x="179" y="217"/>
                  </a:cubicBezTo>
                  <a:cubicBezTo>
                    <a:pt x="190" y="194"/>
                    <a:pt x="201" y="161"/>
                    <a:pt x="190" y="116"/>
                  </a:cubicBezTo>
                  <a:cubicBezTo>
                    <a:pt x="179" y="72"/>
                    <a:pt x="168" y="38"/>
                    <a:pt x="146" y="27"/>
                  </a:cubicBezTo>
                  <a:cubicBezTo>
                    <a:pt x="138" y="11"/>
                    <a:pt x="124" y="1"/>
                    <a:pt x="10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52"/>
            <p:cNvSpPr/>
            <p:nvPr/>
          </p:nvSpPr>
          <p:spPr>
            <a:xfrm rot="1205253">
              <a:off x="6396413" y="2631376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34" y="235"/>
                  </a:lnTo>
                  <a:lnTo>
                    <a:pt x="34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52"/>
            <p:cNvSpPr/>
            <p:nvPr/>
          </p:nvSpPr>
          <p:spPr>
            <a:xfrm rot="1205253">
              <a:off x="6446546" y="2555814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1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3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52"/>
            <p:cNvSpPr/>
            <p:nvPr/>
          </p:nvSpPr>
          <p:spPr>
            <a:xfrm rot="1205253">
              <a:off x="6483098" y="2562654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89" y="223"/>
                  </a:lnTo>
                  <a:lnTo>
                    <a:pt x="33" y="235"/>
                  </a:lnTo>
                  <a:lnTo>
                    <a:pt x="33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52"/>
            <p:cNvSpPr/>
            <p:nvPr/>
          </p:nvSpPr>
          <p:spPr>
            <a:xfrm rot="1205253">
              <a:off x="6440210" y="2596729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00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52"/>
            <p:cNvSpPr/>
            <p:nvPr/>
          </p:nvSpPr>
          <p:spPr>
            <a:xfrm rot="1205253">
              <a:off x="6432949" y="2637212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11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52"/>
            <p:cNvSpPr/>
            <p:nvPr/>
          </p:nvSpPr>
          <p:spPr>
            <a:xfrm rot="1205253">
              <a:off x="6426629" y="2678130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0" y="100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2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52"/>
            <p:cNvSpPr/>
            <p:nvPr/>
          </p:nvSpPr>
          <p:spPr>
            <a:xfrm rot="1205253">
              <a:off x="6419820" y="2717974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23" y="216"/>
                    <a:pt x="123" y="228"/>
                    <a:pt x="112" y="228"/>
                  </a:cubicBezTo>
                  <a:cubicBezTo>
                    <a:pt x="100" y="228"/>
                    <a:pt x="89" y="228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45" y="72"/>
                    <a:pt x="56" y="60"/>
                    <a:pt x="56" y="60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4" y="262"/>
                    <a:pt x="123" y="261"/>
                  </a:cubicBezTo>
                  <a:cubicBezTo>
                    <a:pt x="145" y="261"/>
                    <a:pt x="167" y="250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56" y="38"/>
                    <a:pt x="145" y="27"/>
                  </a:cubicBezTo>
                  <a:cubicBezTo>
                    <a:pt x="129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52"/>
            <p:cNvSpPr/>
            <p:nvPr/>
          </p:nvSpPr>
          <p:spPr>
            <a:xfrm rot="1205253">
              <a:off x="6413422" y="2758418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3" y="245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34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52"/>
            <p:cNvSpPr/>
            <p:nvPr/>
          </p:nvSpPr>
          <p:spPr>
            <a:xfrm rot="1205253">
              <a:off x="6406131" y="2799073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56" y="56"/>
                  </a:lnTo>
                  <a:lnTo>
                    <a:pt x="89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52"/>
            <p:cNvSpPr/>
            <p:nvPr/>
          </p:nvSpPr>
          <p:spPr>
            <a:xfrm rot="1205253">
              <a:off x="6398870" y="2839647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52"/>
            <p:cNvSpPr/>
            <p:nvPr/>
          </p:nvSpPr>
          <p:spPr>
            <a:xfrm rot="1205253">
              <a:off x="6476934" y="2602599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52"/>
            <p:cNvSpPr/>
            <p:nvPr/>
          </p:nvSpPr>
          <p:spPr>
            <a:xfrm rot="1205253">
              <a:off x="6513658" y="2608468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52"/>
            <p:cNvSpPr/>
            <p:nvPr/>
          </p:nvSpPr>
          <p:spPr>
            <a:xfrm rot="1205253">
              <a:off x="6507337" y="2649295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35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52"/>
            <p:cNvSpPr/>
            <p:nvPr/>
          </p:nvSpPr>
          <p:spPr>
            <a:xfrm rot="1205253">
              <a:off x="6469673" y="2643082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52"/>
            <p:cNvSpPr/>
            <p:nvPr/>
          </p:nvSpPr>
          <p:spPr>
            <a:xfrm rot="1205253">
              <a:off x="6500278" y="2689550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2" y="56"/>
                    <a:pt x="112" y="56"/>
                    <a:pt x="123" y="78"/>
                  </a:cubicBezTo>
                  <a:cubicBezTo>
                    <a:pt x="123" y="89"/>
                    <a:pt x="123" y="100"/>
                    <a:pt x="134" y="123"/>
                  </a:cubicBezTo>
                  <a:cubicBezTo>
                    <a:pt x="134" y="145"/>
                    <a:pt x="134" y="167"/>
                    <a:pt x="134" y="178"/>
                  </a:cubicBezTo>
                  <a:cubicBezTo>
                    <a:pt x="134" y="201"/>
                    <a:pt x="134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12"/>
                    <a:pt x="67" y="190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67"/>
                    <a:pt x="56" y="67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56" y="11"/>
                    <a:pt x="34" y="11"/>
                    <a:pt x="23" y="23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100"/>
                    <a:pt x="0" y="123"/>
                    <a:pt x="11" y="156"/>
                  </a:cubicBezTo>
                  <a:cubicBezTo>
                    <a:pt x="21" y="226"/>
                    <a:pt x="49" y="269"/>
                    <a:pt x="103" y="269"/>
                  </a:cubicBezTo>
                  <a:cubicBezTo>
                    <a:pt x="109" y="269"/>
                    <a:pt x="116" y="269"/>
                    <a:pt x="123" y="268"/>
                  </a:cubicBezTo>
                  <a:cubicBezTo>
                    <a:pt x="145" y="256"/>
                    <a:pt x="167" y="245"/>
                    <a:pt x="178" y="223"/>
                  </a:cubicBezTo>
                  <a:cubicBezTo>
                    <a:pt x="190" y="190"/>
                    <a:pt x="190" y="156"/>
                    <a:pt x="178" y="123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23" y="0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52"/>
            <p:cNvSpPr/>
            <p:nvPr/>
          </p:nvSpPr>
          <p:spPr>
            <a:xfrm rot="1205253">
              <a:off x="6493786" y="2730524"/>
              <a:ext cx="18299" cy="25491"/>
            </a:xfrm>
            <a:custGeom>
              <a:avLst/>
              <a:gdLst/>
              <a:ahLst/>
              <a:cxnLst/>
              <a:rect l="l" t="t" r="r" b="b"/>
              <a:pathLst>
                <a:path w="201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52"/>
            <p:cNvSpPr/>
            <p:nvPr/>
          </p:nvSpPr>
          <p:spPr>
            <a:xfrm rot="1205253">
              <a:off x="6486495" y="2771270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52"/>
            <p:cNvSpPr/>
            <p:nvPr/>
          </p:nvSpPr>
          <p:spPr>
            <a:xfrm rot="1205253">
              <a:off x="6479406" y="2811783"/>
              <a:ext cx="19300" cy="24489"/>
            </a:xfrm>
            <a:custGeom>
              <a:avLst/>
              <a:gdLst/>
              <a:ahLst/>
              <a:cxnLst/>
              <a:rect l="l" t="t" r="r" b="b"/>
              <a:pathLst>
                <a:path w="212" h="269" extrusionOk="0">
                  <a:moveTo>
                    <a:pt x="56" y="1"/>
                  </a:moveTo>
                  <a:lnTo>
                    <a:pt x="0" y="57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35"/>
                  </a:lnTo>
                  <a:lnTo>
                    <a:pt x="212" y="201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52"/>
            <p:cNvSpPr/>
            <p:nvPr/>
          </p:nvSpPr>
          <p:spPr>
            <a:xfrm rot="1205253">
              <a:off x="6714848" y="2767154"/>
              <a:ext cx="18390" cy="24580"/>
            </a:xfrm>
            <a:custGeom>
              <a:avLst/>
              <a:gdLst/>
              <a:ahLst/>
              <a:cxnLst/>
              <a:rect l="l" t="t" r="r" b="b"/>
              <a:pathLst>
                <a:path w="202" h="270" extrusionOk="0">
                  <a:moveTo>
                    <a:pt x="112" y="45"/>
                  </a:moveTo>
                  <a:cubicBezTo>
                    <a:pt x="112" y="56"/>
                    <a:pt x="123" y="67"/>
                    <a:pt x="123" y="78"/>
                  </a:cubicBezTo>
                  <a:cubicBezTo>
                    <a:pt x="123" y="89"/>
                    <a:pt x="134" y="100"/>
                    <a:pt x="134" y="134"/>
                  </a:cubicBezTo>
                  <a:cubicBezTo>
                    <a:pt x="145" y="156"/>
                    <a:pt x="145" y="167"/>
                    <a:pt x="145" y="178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cubicBezTo>
                    <a:pt x="112" y="227"/>
                    <a:pt x="111" y="228"/>
                    <a:pt x="109" y="228"/>
                  </a:cubicBezTo>
                  <a:cubicBezTo>
                    <a:pt x="104" y="228"/>
                    <a:pt x="97" y="223"/>
                    <a:pt x="90" y="223"/>
                  </a:cubicBezTo>
                  <a:cubicBezTo>
                    <a:pt x="90" y="223"/>
                    <a:pt x="78" y="212"/>
                    <a:pt x="78" y="201"/>
                  </a:cubicBezTo>
                  <a:cubicBezTo>
                    <a:pt x="67" y="189"/>
                    <a:pt x="67" y="167"/>
                    <a:pt x="67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78"/>
                    <a:pt x="56" y="67"/>
                    <a:pt x="67" y="56"/>
                  </a:cubicBezTo>
                  <a:cubicBezTo>
                    <a:pt x="67" y="56"/>
                    <a:pt x="78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34" y="11"/>
                    <a:pt x="23" y="34"/>
                  </a:cubicBezTo>
                  <a:cubicBezTo>
                    <a:pt x="23" y="45"/>
                    <a:pt x="12" y="56"/>
                    <a:pt x="12" y="78"/>
                  </a:cubicBezTo>
                  <a:cubicBezTo>
                    <a:pt x="1" y="100"/>
                    <a:pt x="12" y="123"/>
                    <a:pt x="12" y="156"/>
                  </a:cubicBezTo>
                  <a:cubicBezTo>
                    <a:pt x="21" y="234"/>
                    <a:pt x="57" y="269"/>
                    <a:pt x="103" y="269"/>
                  </a:cubicBezTo>
                  <a:cubicBezTo>
                    <a:pt x="109" y="269"/>
                    <a:pt x="116" y="269"/>
                    <a:pt x="123" y="267"/>
                  </a:cubicBezTo>
                  <a:cubicBezTo>
                    <a:pt x="156" y="256"/>
                    <a:pt x="179" y="245"/>
                    <a:pt x="179" y="223"/>
                  </a:cubicBezTo>
                  <a:cubicBezTo>
                    <a:pt x="190" y="201"/>
                    <a:pt x="201" y="167"/>
                    <a:pt x="190" y="123"/>
                  </a:cubicBezTo>
                  <a:cubicBezTo>
                    <a:pt x="179" y="78"/>
                    <a:pt x="168" y="45"/>
                    <a:pt x="145" y="22"/>
                  </a:cubicBezTo>
                  <a:cubicBezTo>
                    <a:pt x="134" y="11"/>
                    <a:pt x="112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52"/>
            <p:cNvSpPr/>
            <p:nvPr/>
          </p:nvSpPr>
          <p:spPr>
            <a:xfrm rot="1205253">
              <a:off x="6708356" y="280812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52"/>
            <p:cNvSpPr/>
            <p:nvPr/>
          </p:nvSpPr>
          <p:spPr>
            <a:xfrm rot="1205253">
              <a:off x="6701095" y="284870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52"/>
            <p:cNvSpPr/>
            <p:nvPr/>
          </p:nvSpPr>
          <p:spPr>
            <a:xfrm rot="1205253">
              <a:off x="6694775" y="288952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6" y="45"/>
                  </a:lnTo>
                  <a:lnTo>
                    <a:pt x="90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52"/>
            <p:cNvSpPr/>
            <p:nvPr/>
          </p:nvSpPr>
          <p:spPr>
            <a:xfrm rot="1205253">
              <a:off x="6551180" y="2615480"/>
              <a:ext cx="18299" cy="24398"/>
            </a:xfrm>
            <a:custGeom>
              <a:avLst/>
              <a:gdLst/>
              <a:ahLst/>
              <a:cxnLst/>
              <a:rect l="l" t="t" r="r" b="b"/>
              <a:pathLst>
                <a:path w="201" h="268" extrusionOk="0">
                  <a:moveTo>
                    <a:pt x="56" y="0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01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52"/>
            <p:cNvSpPr/>
            <p:nvPr/>
          </p:nvSpPr>
          <p:spPr>
            <a:xfrm rot="1205253">
              <a:off x="6544153" y="2655463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89" y="38"/>
                    <a:pt x="101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6"/>
                    <a:pt x="123" y="216"/>
                    <a:pt x="112" y="228"/>
                  </a:cubicBezTo>
                  <a:cubicBezTo>
                    <a:pt x="101" y="228"/>
                    <a:pt x="89" y="228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56" y="61"/>
                    <a:pt x="56" y="49"/>
                  </a:cubicBezTo>
                  <a:cubicBezTo>
                    <a:pt x="56" y="49"/>
                    <a:pt x="67" y="38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5" y="261"/>
                    <a:pt x="167" y="239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56" y="38"/>
                    <a:pt x="145" y="27"/>
                  </a:cubicBezTo>
                  <a:cubicBezTo>
                    <a:pt x="129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52"/>
            <p:cNvSpPr/>
            <p:nvPr/>
          </p:nvSpPr>
          <p:spPr>
            <a:xfrm rot="1205253">
              <a:off x="6536800" y="2695738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52"/>
            <p:cNvSpPr/>
            <p:nvPr/>
          </p:nvSpPr>
          <p:spPr>
            <a:xfrm rot="1205253">
              <a:off x="6530480" y="2736565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56" y="57"/>
                  </a:lnTo>
                  <a:lnTo>
                    <a:pt x="89" y="224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52"/>
            <p:cNvSpPr/>
            <p:nvPr/>
          </p:nvSpPr>
          <p:spPr>
            <a:xfrm rot="1205253">
              <a:off x="6523219" y="2777139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52"/>
            <p:cNvSpPr/>
            <p:nvPr/>
          </p:nvSpPr>
          <p:spPr>
            <a:xfrm rot="1205253">
              <a:off x="6587702" y="2621491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52"/>
            <p:cNvSpPr/>
            <p:nvPr/>
          </p:nvSpPr>
          <p:spPr>
            <a:xfrm rot="1205253">
              <a:off x="6580877" y="2661333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94" y="41"/>
                  </a:moveTo>
                  <a:cubicBezTo>
                    <a:pt x="98" y="41"/>
                    <a:pt x="101" y="44"/>
                    <a:pt x="101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34" y="150"/>
                    <a:pt x="145" y="172"/>
                    <a:pt x="145" y="183"/>
                  </a:cubicBezTo>
                  <a:cubicBezTo>
                    <a:pt x="145" y="194"/>
                    <a:pt x="134" y="205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lnTo>
                    <a:pt x="89" y="228"/>
                  </a:lnTo>
                  <a:cubicBezTo>
                    <a:pt x="78" y="217"/>
                    <a:pt x="78" y="205"/>
                    <a:pt x="78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105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49"/>
                    <a:pt x="67" y="49"/>
                    <a:pt x="78" y="49"/>
                  </a:cubicBezTo>
                  <a:cubicBezTo>
                    <a:pt x="84" y="44"/>
                    <a:pt x="89" y="41"/>
                    <a:pt x="94" y="41"/>
                  </a:cubicBezTo>
                  <a:close/>
                  <a:moveTo>
                    <a:pt x="96" y="0"/>
                  </a:moveTo>
                  <a:cubicBezTo>
                    <a:pt x="90" y="0"/>
                    <a:pt x="84" y="2"/>
                    <a:pt x="78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1" y="38"/>
                    <a:pt x="11" y="61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8" y="72"/>
                    <a:pt x="167" y="49"/>
                    <a:pt x="145" y="27"/>
                  </a:cubicBezTo>
                  <a:cubicBezTo>
                    <a:pt x="129" y="11"/>
                    <a:pt x="112" y="0"/>
                    <a:pt x="9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52"/>
            <p:cNvSpPr/>
            <p:nvPr/>
          </p:nvSpPr>
          <p:spPr>
            <a:xfrm rot="1205253">
              <a:off x="6574290" y="2702938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52"/>
            <p:cNvSpPr/>
            <p:nvPr/>
          </p:nvSpPr>
          <p:spPr>
            <a:xfrm rot="1205253">
              <a:off x="6567203" y="2742435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12"/>
                  </a:lnTo>
                  <a:lnTo>
                    <a:pt x="67" y="57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52"/>
            <p:cNvSpPr/>
            <p:nvPr/>
          </p:nvSpPr>
          <p:spPr>
            <a:xfrm rot="1205253">
              <a:off x="6624425" y="2627361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2"/>
            <p:cNvSpPr/>
            <p:nvPr/>
          </p:nvSpPr>
          <p:spPr>
            <a:xfrm rot="1205253">
              <a:off x="6617351" y="2667699"/>
              <a:ext cx="18299" cy="24580"/>
            </a:xfrm>
            <a:custGeom>
              <a:avLst/>
              <a:gdLst/>
              <a:ahLst/>
              <a:cxnLst/>
              <a:rect l="l" t="t" r="r" b="b"/>
              <a:pathLst>
                <a:path w="201" h="270" extrusionOk="0">
                  <a:moveTo>
                    <a:pt x="112" y="45"/>
                  </a:moveTo>
                  <a:cubicBezTo>
                    <a:pt x="112" y="57"/>
                    <a:pt x="123" y="57"/>
                    <a:pt x="123" y="79"/>
                  </a:cubicBezTo>
                  <a:cubicBezTo>
                    <a:pt x="123" y="90"/>
                    <a:pt x="134" y="101"/>
                    <a:pt x="134" y="123"/>
                  </a:cubicBezTo>
                  <a:cubicBezTo>
                    <a:pt x="145" y="146"/>
                    <a:pt x="145" y="168"/>
                    <a:pt x="145" y="179"/>
                  </a:cubicBezTo>
                  <a:cubicBezTo>
                    <a:pt x="145" y="190"/>
                    <a:pt x="145" y="201"/>
                    <a:pt x="134" y="213"/>
                  </a:cubicBezTo>
                  <a:cubicBezTo>
                    <a:pt x="134" y="224"/>
                    <a:pt x="123" y="224"/>
                    <a:pt x="112" y="224"/>
                  </a:cubicBezTo>
                  <a:lnTo>
                    <a:pt x="89" y="224"/>
                  </a:lnTo>
                  <a:cubicBezTo>
                    <a:pt x="89" y="213"/>
                    <a:pt x="78" y="213"/>
                    <a:pt x="78" y="190"/>
                  </a:cubicBezTo>
                  <a:cubicBezTo>
                    <a:pt x="67" y="179"/>
                    <a:pt x="67" y="168"/>
                    <a:pt x="67" y="146"/>
                  </a:cubicBezTo>
                  <a:cubicBezTo>
                    <a:pt x="56" y="112"/>
                    <a:pt x="56" y="101"/>
                    <a:pt x="56" y="90"/>
                  </a:cubicBezTo>
                  <a:cubicBezTo>
                    <a:pt x="56" y="68"/>
                    <a:pt x="56" y="68"/>
                    <a:pt x="67" y="57"/>
                  </a:cubicBezTo>
                  <a:cubicBezTo>
                    <a:pt x="67" y="45"/>
                    <a:pt x="78" y="45"/>
                    <a:pt x="78" y="45"/>
                  </a:cubicBezTo>
                  <a:close/>
                  <a:moveTo>
                    <a:pt x="78" y="1"/>
                  </a:moveTo>
                  <a:cubicBezTo>
                    <a:pt x="56" y="12"/>
                    <a:pt x="45" y="12"/>
                    <a:pt x="34" y="23"/>
                  </a:cubicBezTo>
                  <a:cubicBezTo>
                    <a:pt x="23" y="34"/>
                    <a:pt x="11" y="57"/>
                    <a:pt x="11" y="79"/>
                  </a:cubicBezTo>
                  <a:cubicBezTo>
                    <a:pt x="0" y="90"/>
                    <a:pt x="11" y="123"/>
                    <a:pt x="11" y="146"/>
                  </a:cubicBezTo>
                  <a:cubicBezTo>
                    <a:pt x="31" y="226"/>
                    <a:pt x="60" y="270"/>
                    <a:pt x="107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6" y="257"/>
                    <a:pt x="178" y="246"/>
                    <a:pt x="178" y="224"/>
                  </a:cubicBezTo>
                  <a:cubicBezTo>
                    <a:pt x="190" y="190"/>
                    <a:pt x="201" y="157"/>
                    <a:pt x="190" y="123"/>
                  </a:cubicBezTo>
                  <a:cubicBezTo>
                    <a:pt x="178" y="79"/>
                    <a:pt x="167" y="45"/>
                    <a:pt x="145" y="23"/>
                  </a:cubicBezTo>
                  <a:cubicBezTo>
                    <a:pt x="134" y="1"/>
                    <a:pt x="112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2"/>
            <p:cNvSpPr/>
            <p:nvPr/>
          </p:nvSpPr>
          <p:spPr>
            <a:xfrm rot="1205253">
              <a:off x="6610841" y="270877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2"/>
            <p:cNvSpPr/>
            <p:nvPr/>
          </p:nvSpPr>
          <p:spPr>
            <a:xfrm rot="1205253">
              <a:off x="6603739" y="2749363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0"/>
                  </a:moveTo>
                  <a:lnTo>
                    <a:pt x="0" y="56"/>
                  </a:lnTo>
                  <a:lnTo>
                    <a:pt x="11" y="100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7"/>
                  </a:lnTo>
                  <a:lnTo>
                    <a:pt x="212" y="245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2"/>
            <p:cNvSpPr/>
            <p:nvPr/>
          </p:nvSpPr>
          <p:spPr>
            <a:xfrm rot="1205253">
              <a:off x="6597432" y="279020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1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2"/>
            <p:cNvSpPr/>
            <p:nvPr/>
          </p:nvSpPr>
          <p:spPr>
            <a:xfrm rot="1205253">
              <a:off x="6668238" y="2593627"/>
              <a:ext cx="19300" cy="24489"/>
            </a:xfrm>
            <a:custGeom>
              <a:avLst/>
              <a:gdLst/>
              <a:ahLst/>
              <a:cxnLst/>
              <a:rect l="l" t="t" r="r" b="b"/>
              <a:pathLst>
                <a:path w="212" h="269" extrusionOk="0">
                  <a:moveTo>
                    <a:pt x="56" y="1"/>
                  </a:moveTo>
                  <a:lnTo>
                    <a:pt x="0" y="57"/>
                  </a:lnTo>
                  <a:lnTo>
                    <a:pt x="11" y="101"/>
                  </a:lnTo>
                  <a:lnTo>
                    <a:pt x="56" y="45"/>
                  </a:lnTo>
                  <a:lnTo>
                    <a:pt x="89" y="224"/>
                  </a:lnTo>
                  <a:lnTo>
                    <a:pt x="34" y="235"/>
                  </a:lnTo>
                  <a:lnTo>
                    <a:pt x="34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2"/>
            <p:cNvSpPr/>
            <p:nvPr/>
          </p:nvSpPr>
          <p:spPr>
            <a:xfrm rot="1205253">
              <a:off x="6661149" y="2633230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101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2"/>
            <p:cNvSpPr/>
            <p:nvPr/>
          </p:nvSpPr>
          <p:spPr>
            <a:xfrm rot="1205253">
              <a:off x="6655030" y="2673738"/>
              <a:ext cx="17297" cy="24671"/>
            </a:xfrm>
            <a:custGeom>
              <a:avLst/>
              <a:gdLst/>
              <a:ahLst/>
              <a:cxnLst/>
              <a:rect l="l" t="t" r="r" b="b"/>
              <a:pathLst>
                <a:path w="190" h="271" extrusionOk="0">
                  <a:moveTo>
                    <a:pt x="101" y="45"/>
                  </a:moveTo>
                  <a:cubicBezTo>
                    <a:pt x="101" y="57"/>
                    <a:pt x="112" y="68"/>
                    <a:pt x="112" y="79"/>
                  </a:cubicBezTo>
                  <a:cubicBezTo>
                    <a:pt x="123" y="90"/>
                    <a:pt x="123" y="101"/>
                    <a:pt x="134" y="135"/>
                  </a:cubicBezTo>
                  <a:cubicBezTo>
                    <a:pt x="134" y="157"/>
                    <a:pt x="134" y="168"/>
                    <a:pt x="134" y="179"/>
                  </a:cubicBezTo>
                  <a:cubicBezTo>
                    <a:pt x="134" y="201"/>
                    <a:pt x="134" y="213"/>
                    <a:pt x="134" y="213"/>
                  </a:cubicBezTo>
                  <a:cubicBezTo>
                    <a:pt x="123" y="224"/>
                    <a:pt x="123" y="224"/>
                    <a:pt x="112" y="224"/>
                  </a:cubicBezTo>
                  <a:cubicBezTo>
                    <a:pt x="108" y="227"/>
                    <a:pt x="104" y="229"/>
                    <a:pt x="101" y="229"/>
                  </a:cubicBezTo>
                  <a:cubicBezTo>
                    <a:pt x="94" y="229"/>
                    <a:pt x="90" y="224"/>
                    <a:pt x="90" y="224"/>
                  </a:cubicBezTo>
                  <a:cubicBezTo>
                    <a:pt x="78" y="224"/>
                    <a:pt x="67" y="213"/>
                    <a:pt x="67" y="201"/>
                  </a:cubicBezTo>
                  <a:cubicBezTo>
                    <a:pt x="67" y="190"/>
                    <a:pt x="56" y="168"/>
                    <a:pt x="56" y="146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79"/>
                    <a:pt x="45" y="68"/>
                    <a:pt x="56" y="57"/>
                  </a:cubicBezTo>
                  <a:cubicBezTo>
                    <a:pt x="56" y="57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2"/>
                    <a:pt x="34" y="23"/>
                    <a:pt x="23" y="34"/>
                  </a:cubicBezTo>
                  <a:cubicBezTo>
                    <a:pt x="12" y="45"/>
                    <a:pt x="0" y="57"/>
                    <a:pt x="0" y="79"/>
                  </a:cubicBezTo>
                  <a:cubicBezTo>
                    <a:pt x="0" y="101"/>
                    <a:pt x="0" y="123"/>
                    <a:pt x="0" y="157"/>
                  </a:cubicBezTo>
                  <a:cubicBezTo>
                    <a:pt x="20" y="235"/>
                    <a:pt x="48" y="270"/>
                    <a:pt x="92" y="270"/>
                  </a:cubicBezTo>
                  <a:cubicBezTo>
                    <a:pt x="98" y="270"/>
                    <a:pt x="105" y="270"/>
                    <a:pt x="112" y="268"/>
                  </a:cubicBezTo>
                  <a:cubicBezTo>
                    <a:pt x="145" y="268"/>
                    <a:pt x="168" y="246"/>
                    <a:pt x="179" y="224"/>
                  </a:cubicBezTo>
                  <a:cubicBezTo>
                    <a:pt x="190" y="201"/>
                    <a:pt x="190" y="168"/>
                    <a:pt x="179" y="123"/>
                  </a:cubicBezTo>
                  <a:cubicBezTo>
                    <a:pt x="168" y="79"/>
                    <a:pt x="156" y="45"/>
                    <a:pt x="145" y="23"/>
                  </a:cubicBezTo>
                  <a:cubicBezTo>
                    <a:pt x="123" y="12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52"/>
            <p:cNvSpPr/>
            <p:nvPr/>
          </p:nvSpPr>
          <p:spPr>
            <a:xfrm rot="1205253">
              <a:off x="6647565" y="271464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52"/>
            <p:cNvSpPr/>
            <p:nvPr/>
          </p:nvSpPr>
          <p:spPr>
            <a:xfrm rot="1205253">
              <a:off x="6641229" y="275556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52"/>
            <p:cNvSpPr/>
            <p:nvPr/>
          </p:nvSpPr>
          <p:spPr>
            <a:xfrm rot="1205253">
              <a:off x="6633968" y="2796045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52"/>
            <p:cNvSpPr/>
            <p:nvPr/>
          </p:nvSpPr>
          <p:spPr>
            <a:xfrm rot="1205253">
              <a:off x="6626879" y="283664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67" y="0"/>
                  </a:moveTo>
                  <a:lnTo>
                    <a:pt x="0" y="56"/>
                  </a:lnTo>
                  <a:lnTo>
                    <a:pt x="12" y="100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7"/>
                  </a:lnTo>
                  <a:lnTo>
                    <a:pt x="212" y="245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52"/>
            <p:cNvSpPr/>
            <p:nvPr/>
          </p:nvSpPr>
          <p:spPr>
            <a:xfrm rot="1205253">
              <a:off x="6620841" y="2876791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0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6"/>
                    <a:pt x="123" y="216"/>
                    <a:pt x="112" y="228"/>
                  </a:cubicBezTo>
                  <a:cubicBezTo>
                    <a:pt x="101" y="228"/>
                    <a:pt x="90" y="228"/>
                    <a:pt x="90" y="216"/>
                  </a:cubicBezTo>
                  <a:cubicBezTo>
                    <a:pt x="79" y="216"/>
                    <a:pt x="79" y="205"/>
                    <a:pt x="67" y="194"/>
                  </a:cubicBezTo>
                  <a:cubicBezTo>
                    <a:pt x="67" y="183"/>
                    <a:pt x="56" y="161"/>
                    <a:pt x="56" y="138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45" y="60"/>
                    <a:pt x="56" y="49"/>
                  </a:cubicBezTo>
                  <a:cubicBezTo>
                    <a:pt x="56" y="49"/>
                    <a:pt x="67" y="38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5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5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52"/>
            <p:cNvSpPr/>
            <p:nvPr/>
          </p:nvSpPr>
          <p:spPr>
            <a:xfrm rot="1205253">
              <a:off x="6704962" y="2599497"/>
              <a:ext cx="19300" cy="24489"/>
            </a:xfrm>
            <a:custGeom>
              <a:avLst/>
              <a:gdLst/>
              <a:ahLst/>
              <a:cxnLst/>
              <a:rect l="l" t="t" r="r" b="b"/>
              <a:pathLst>
                <a:path w="212" h="269" extrusionOk="0">
                  <a:moveTo>
                    <a:pt x="112" y="1"/>
                  </a:moveTo>
                  <a:lnTo>
                    <a:pt x="56" y="12"/>
                  </a:lnTo>
                  <a:lnTo>
                    <a:pt x="0" y="57"/>
                  </a:lnTo>
                  <a:lnTo>
                    <a:pt x="11" y="101"/>
                  </a:lnTo>
                  <a:lnTo>
                    <a:pt x="67" y="46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52"/>
            <p:cNvSpPr/>
            <p:nvPr/>
          </p:nvSpPr>
          <p:spPr>
            <a:xfrm rot="1205253">
              <a:off x="6698639" y="2640430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1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52"/>
            <p:cNvSpPr/>
            <p:nvPr/>
          </p:nvSpPr>
          <p:spPr>
            <a:xfrm rot="1205253">
              <a:off x="6691550" y="2679942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2" y="112"/>
                  </a:lnTo>
                  <a:lnTo>
                    <a:pt x="67" y="57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52"/>
            <p:cNvSpPr/>
            <p:nvPr/>
          </p:nvSpPr>
          <p:spPr>
            <a:xfrm rot="1205253">
              <a:off x="6684384" y="2720799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112" y="38"/>
                  </a:moveTo>
                  <a:cubicBezTo>
                    <a:pt x="112" y="49"/>
                    <a:pt x="123" y="60"/>
                    <a:pt x="123" y="71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5" y="149"/>
                    <a:pt x="145" y="161"/>
                    <a:pt x="145" y="183"/>
                  </a:cubicBezTo>
                  <a:cubicBezTo>
                    <a:pt x="145" y="194"/>
                    <a:pt x="145" y="205"/>
                    <a:pt x="134" y="205"/>
                  </a:cubicBezTo>
                  <a:cubicBezTo>
                    <a:pt x="134" y="216"/>
                    <a:pt x="123" y="216"/>
                    <a:pt x="112" y="216"/>
                  </a:cubicBezTo>
                  <a:cubicBezTo>
                    <a:pt x="112" y="222"/>
                    <a:pt x="109" y="225"/>
                    <a:pt x="105" y="225"/>
                  </a:cubicBezTo>
                  <a:cubicBezTo>
                    <a:pt x="101" y="225"/>
                    <a:pt x="95" y="222"/>
                    <a:pt x="90" y="216"/>
                  </a:cubicBezTo>
                  <a:cubicBezTo>
                    <a:pt x="90" y="216"/>
                    <a:pt x="78" y="205"/>
                    <a:pt x="78" y="194"/>
                  </a:cubicBezTo>
                  <a:cubicBezTo>
                    <a:pt x="67" y="183"/>
                    <a:pt x="67" y="161"/>
                    <a:pt x="67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7" y="49"/>
                    <a:pt x="67" y="38"/>
                    <a:pt x="78" y="38"/>
                  </a:cubicBezTo>
                  <a:close/>
                  <a:moveTo>
                    <a:pt x="100" y="0"/>
                  </a:moveTo>
                  <a:cubicBezTo>
                    <a:pt x="92" y="0"/>
                    <a:pt x="85" y="1"/>
                    <a:pt x="78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2" y="71"/>
                  </a:cubicBezTo>
                  <a:cubicBezTo>
                    <a:pt x="0" y="94"/>
                    <a:pt x="0" y="116"/>
                    <a:pt x="12" y="149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56" y="261"/>
                    <a:pt x="167" y="239"/>
                    <a:pt x="179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1"/>
                    <a:pt x="167" y="38"/>
                    <a:pt x="145" y="16"/>
                  </a:cubicBezTo>
                  <a:cubicBezTo>
                    <a:pt x="137" y="8"/>
                    <a:pt x="118" y="0"/>
                    <a:pt x="10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52"/>
            <p:cNvSpPr/>
            <p:nvPr/>
          </p:nvSpPr>
          <p:spPr>
            <a:xfrm rot="1205253">
              <a:off x="6677953" y="2761431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52"/>
            <p:cNvSpPr/>
            <p:nvPr/>
          </p:nvSpPr>
          <p:spPr>
            <a:xfrm rot="1205253">
              <a:off x="6670692" y="2801914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52"/>
            <p:cNvSpPr/>
            <p:nvPr/>
          </p:nvSpPr>
          <p:spPr>
            <a:xfrm rot="1205253">
              <a:off x="6664371" y="284283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52"/>
            <p:cNvSpPr/>
            <p:nvPr/>
          </p:nvSpPr>
          <p:spPr>
            <a:xfrm rot="1205253">
              <a:off x="6741731" y="2605019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89" y="41"/>
                  </a:moveTo>
                  <a:cubicBezTo>
                    <a:pt x="97" y="41"/>
                    <a:pt x="104" y="46"/>
                    <a:pt x="112" y="46"/>
                  </a:cubicBezTo>
                  <a:cubicBezTo>
                    <a:pt x="112" y="46"/>
                    <a:pt x="123" y="57"/>
                    <a:pt x="123" y="68"/>
                  </a:cubicBezTo>
                  <a:cubicBezTo>
                    <a:pt x="123" y="79"/>
                    <a:pt x="134" y="101"/>
                    <a:pt x="134" y="124"/>
                  </a:cubicBezTo>
                  <a:cubicBezTo>
                    <a:pt x="145" y="146"/>
                    <a:pt x="145" y="168"/>
                    <a:pt x="145" y="179"/>
                  </a:cubicBezTo>
                  <a:cubicBezTo>
                    <a:pt x="145" y="190"/>
                    <a:pt x="145" y="201"/>
                    <a:pt x="134" y="213"/>
                  </a:cubicBezTo>
                  <a:cubicBezTo>
                    <a:pt x="134" y="213"/>
                    <a:pt x="123" y="224"/>
                    <a:pt x="112" y="224"/>
                  </a:cubicBezTo>
                  <a:lnTo>
                    <a:pt x="89" y="224"/>
                  </a:lnTo>
                  <a:cubicBezTo>
                    <a:pt x="89" y="213"/>
                    <a:pt x="78" y="201"/>
                    <a:pt x="78" y="190"/>
                  </a:cubicBezTo>
                  <a:cubicBezTo>
                    <a:pt x="67" y="179"/>
                    <a:pt x="67" y="168"/>
                    <a:pt x="67" y="135"/>
                  </a:cubicBezTo>
                  <a:cubicBezTo>
                    <a:pt x="56" y="112"/>
                    <a:pt x="56" y="101"/>
                    <a:pt x="56" y="79"/>
                  </a:cubicBezTo>
                  <a:cubicBezTo>
                    <a:pt x="56" y="68"/>
                    <a:pt x="56" y="57"/>
                    <a:pt x="56" y="57"/>
                  </a:cubicBezTo>
                  <a:cubicBezTo>
                    <a:pt x="67" y="46"/>
                    <a:pt x="67" y="46"/>
                    <a:pt x="78" y="46"/>
                  </a:cubicBezTo>
                  <a:cubicBezTo>
                    <a:pt x="82" y="42"/>
                    <a:pt x="86" y="41"/>
                    <a:pt x="89" y="41"/>
                  </a:cubicBezTo>
                  <a:close/>
                  <a:moveTo>
                    <a:pt x="78" y="1"/>
                  </a:moveTo>
                  <a:cubicBezTo>
                    <a:pt x="56" y="1"/>
                    <a:pt x="34" y="12"/>
                    <a:pt x="23" y="23"/>
                  </a:cubicBezTo>
                  <a:cubicBezTo>
                    <a:pt x="11" y="34"/>
                    <a:pt x="11" y="57"/>
                    <a:pt x="11" y="68"/>
                  </a:cubicBezTo>
                  <a:cubicBezTo>
                    <a:pt x="0" y="90"/>
                    <a:pt x="0" y="124"/>
                    <a:pt x="11" y="146"/>
                  </a:cubicBezTo>
                  <a:cubicBezTo>
                    <a:pt x="21" y="226"/>
                    <a:pt x="59" y="270"/>
                    <a:pt x="106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6" y="257"/>
                    <a:pt x="167" y="246"/>
                    <a:pt x="179" y="224"/>
                  </a:cubicBezTo>
                  <a:cubicBezTo>
                    <a:pt x="190" y="190"/>
                    <a:pt x="190" y="157"/>
                    <a:pt x="190" y="112"/>
                  </a:cubicBezTo>
                  <a:cubicBezTo>
                    <a:pt x="179" y="68"/>
                    <a:pt x="167" y="46"/>
                    <a:pt x="145" y="23"/>
                  </a:cubicBezTo>
                  <a:cubicBezTo>
                    <a:pt x="134" y="1"/>
                    <a:pt x="101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52"/>
            <p:cNvSpPr/>
            <p:nvPr/>
          </p:nvSpPr>
          <p:spPr>
            <a:xfrm rot="1205253">
              <a:off x="6852717" y="2623587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90" y="39"/>
                    <a:pt x="101" y="39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34" y="150"/>
                    <a:pt x="145" y="172"/>
                    <a:pt x="145" y="183"/>
                  </a:cubicBezTo>
                  <a:cubicBezTo>
                    <a:pt x="145" y="195"/>
                    <a:pt x="134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1" y="228"/>
                    <a:pt x="101" y="228"/>
                    <a:pt x="90" y="217"/>
                  </a:cubicBezTo>
                  <a:cubicBezTo>
                    <a:pt x="78" y="217"/>
                    <a:pt x="78" y="206"/>
                    <a:pt x="78" y="195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7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50"/>
                    <a:pt x="67" y="50"/>
                    <a:pt x="78" y="39"/>
                  </a:cubicBezTo>
                  <a:close/>
                  <a:moveTo>
                    <a:pt x="96" y="1"/>
                  </a:moveTo>
                  <a:cubicBezTo>
                    <a:pt x="90" y="1"/>
                    <a:pt x="84" y="2"/>
                    <a:pt x="78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9"/>
                    <a:pt x="12" y="50"/>
                    <a:pt x="0" y="72"/>
                  </a:cubicBezTo>
                  <a:cubicBezTo>
                    <a:pt x="0" y="94"/>
                    <a:pt x="0" y="117"/>
                    <a:pt x="12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3"/>
                    <a:pt x="123" y="261"/>
                  </a:cubicBezTo>
                  <a:cubicBezTo>
                    <a:pt x="145" y="261"/>
                    <a:pt x="168" y="250"/>
                    <a:pt x="179" y="217"/>
                  </a:cubicBezTo>
                  <a:cubicBezTo>
                    <a:pt x="190" y="195"/>
                    <a:pt x="190" y="161"/>
                    <a:pt x="190" y="117"/>
                  </a:cubicBezTo>
                  <a:cubicBezTo>
                    <a:pt x="179" y="72"/>
                    <a:pt x="168" y="39"/>
                    <a:pt x="145" y="27"/>
                  </a:cubicBezTo>
                  <a:cubicBezTo>
                    <a:pt x="129" y="11"/>
                    <a:pt x="113" y="1"/>
                    <a:pt x="96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52"/>
            <p:cNvSpPr/>
            <p:nvPr/>
          </p:nvSpPr>
          <p:spPr>
            <a:xfrm rot="1205253">
              <a:off x="6889158" y="2630055"/>
              <a:ext cx="18390" cy="24580"/>
            </a:xfrm>
            <a:custGeom>
              <a:avLst/>
              <a:gdLst/>
              <a:ahLst/>
              <a:cxnLst/>
              <a:rect l="l" t="t" r="r" b="b"/>
              <a:pathLst>
                <a:path w="202" h="270" extrusionOk="0">
                  <a:moveTo>
                    <a:pt x="90" y="40"/>
                  </a:moveTo>
                  <a:cubicBezTo>
                    <a:pt x="97" y="40"/>
                    <a:pt x="104" y="45"/>
                    <a:pt x="112" y="45"/>
                  </a:cubicBezTo>
                  <a:cubicBezTo>
                    <a:pt x="112" y="45"/>
                    <a:pt x="123" y="56"/>
                    <a:pt x="123" y="67"/>
                  </a:cubicBezTo>
                  <a:cubicBezTo>
                    <a:pt x="123" y="78"/>
                    <a:pt x="134" y="100"/>
                    <a:pt x="134" y="123"/>
                  </a:cubicBezTo>
                  <a:cubicBezTo>
                    <a:pt x="145" y="145"/>
                    <a:pt x="145" y="167"/>
                    <a:pt x="145" y="178"/>
                  </a:cubicBezTo>
                  <a:cubicBezTo>
                    <a:pt x="145" y="190"/>
                    <a:pt x="145" y="201"/>
                    <a:pt x="134" y="212"/>
                  </a:cubicBezTo>
                  <a:cubicBezTo>
                    <a:pt x="134" y="212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90" y="212"/>
                    <a:pt x="78" y="201"/>
                    <a:pt x="78" y="190"/>
                  </a:cubicBezTo>
                  <a:cubicBezTo>
                    <a:pt x="67" y="178"/>
                    <a:pt x="67" y="167"/>
                    <a:pt x="67" y="134"/>
                  </a:cubicBezTo>
                  <a:cubicBezTo>
                    <a:pt x="56" y="112"/>
                    <a:pt x="56" y="100"/>
                    <a:pt x="56" y="78"/>
                  </a:cubicBezTo>
                  <a:cubicBezTo>
                    <a:pt x="56" y="67"/>
                    <a:pt x="56" y="56"/>
                    <a:pt x="67" y="56"/>
                  </a:cubicBezTo>
                  <a:cubicBezTo>
                    <a:pt x="67" y="45"/>
                    <a:pt x="78" y="45"/>
                    <a:pt x="78" y="45"/>
                  </a:cubicBezTo>
                  <a:cubicBezTo>
                    <a:pt x="82" y="41"/>
                    <a:pt x="86" y="40"/>
                    <a:pt x="90" y="40"/>
                  </a:cubicBezTo>
                  <a:close/>
                  <a:moveTo>
                    <a:pt x="78" y="0"/>
                  </a:moveTo>
                  <a:cubicBezTo>
                    <a:pt x="56" y="0"/>
                    <a:pt x="34" y="11"/>
                    <a:pt x="23" y="23"/>
                  </a:cubicBezTo>
                  <a:cubicBezTo>
                    <a:pt x="23" y="34"/>
                    <a:pt x="12" y="56"/>
                    <a:pt x="12" y="67"/>
                  </a:cubicBezTo>
                  <a:cubicBezTo>
                    <a:pt x="1" y="89"/>
                    <a:pt x="12" y="123"/>
                    <a:pt x="12" y="145"/>
                  </a:cubicBezTo>
                  <a:cubicBezTo>
                    <a:pt x="22" y="225"/>
                    <a:pt x="59" y="269"/>
                    <a:pt x="107" y="269"/>
                  </a:cubicBezTo>
                  <a:cubicBezTo>
                    <a:pt x="112" y="269"/>
                    <a:pt x="117" y="269"/>
                    <a:pt x="123" y="268"/>
                  </a:cubicBezTo>
                  <a:cubicBezTo>
                    <a:pt x="156" y="256"/>
                    <a:pt x="168" y="245"/>
                    <a:pt x="179" y="223"/>
                  </a:cubicBezTo>
                  <a:cubicBezTo>
                    <a:pt x="190" y="190"/>
                    <a:pt x="201" y="156"/>
                    <a:pt x="190" y="112"/>
                  </a:cubicBezTo>
                  <a:cubicBezTo>
                    <a:pt x="179" y="67"/>
                    <a:pt x="168" y="45"/>
                    <a:pt x="145" y="23"/>
                  </a:cubicBezTo>
                  <a:cubicBezTo>
                    <a:pt x="134" y="0"/>
                    <a:pt x="112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2"/>
            <p:cNvSpPr/>
            <p:nvPr/>
          </p:nvSpPr>
          <p:spPr>
            <a:xfrm rot="1205253">
              <a:off x="6926852" y="2636096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01" y="56"/>
                    <a:pt x="112" y="56"/>
                    <a:pt x="112" y="78"/>
                  </a:cubicBezTo>
                  <a:cubicBezTo>
                    <a:pt x="123" y="89"/>
                    <a:pt x="123" y="101"/>
                    <a:pt x="134" y="123"/>
                  </a:cubicBezTo>
                  <a:cubicBezTo>
                    <a:pt x="134" y="145"/>
                    <a:pt x="134" y="167"/>
                    <a:pt x="134" y="178"/>
                  </a:cubicBezTo>
                  <a:cubicBezTo>
                    <a:pt x="134" y="201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67" y="212"/>
                    <a:pt x="67" y="201"/>
                  </a:cubicBezTo>
                  <a:cubicBezTo>
                    <a:pt x="67" y="178"/>
                    <a:pt x="56" y="167"/>
                    <a:pt x="56" y="145"/>
                  </a:cubicBezTo>
                  <a:cubicBezTo>
                    <a:pt x="45" y="123"/>
                    <a:pt x="45" y="101"/>
                    <a:pt x="45" y="89"/>
                  </a:cubicBezTo>
                  <a:cubicBezTo>
                    <a:pt x="45" y="78"/>
                    <a:pt x="45" y="67"/>
                    <a:pt x="56" y="56"/>
                  </a:cubicBezTo>
                  <a:cubicBezTo>
                    <a:pt x="56" y="45"/>
                    <a:pt x="67" y="45"/>
                    <a:pt x="79" y="45"/>
                  </a:cubicBezTo>
                  <a:close/>
                  <a:moveTo>
                    <a:pt x="67" y="0"/>
                  </a:moveTo>
                  <a:cubicBezTo>
                    <a:pt x="45" y="11"/>
                    <a:pt x="34" y="11"/>
                    <a:pt x="23" y="23"/>
                  </a:cubicBezTo>
                  <a:cubicBezTo>
                    <a:pt x="12" y="34"/>
                    <a:pt x="1" y="56"/>
                    <a:pt x="1" y="78"/>
                  </a:cubicBezTo>
                  <a:cubicBezTo>
                    <a:pt x="1" y="101"/>
                    <a:pt x="1" y="123"/>
                    <a:pt x="1" y="156"/>
                  </a:cubicBezTo>
                  <a:cubicBezTo>
                    <a:pt x="21" y="226"/>
                    <a:pt x="50" y="269"/>
                    <a:pt x="96" y="269"/>
                  </a:cubicBezTo>
                  <a:cubicBezTo>
                    <a:pt x="101" y="269"/>
                    <a:pt x="106" y="269"/>
                    <a:pt x="112" y="268"/>
                  </a:cubicBezTo>
                  <a:cubicBezTo>
                    <a:pt x="145" y="256"/>
                    <a:pt x="168" y="245"/>
                    <a:pt x="179" y="223"/>
                  </a:cubicBezTo>
                  <a:cubicBezTo>
                    <a:pt x="190" y="201"/>
                    <a:pt x="190" y="156"/>
                    <a:pt x="179" y="123"/>
                  </a:cubicBezTo>
                  <a:cubicBezTo>
                    <a:pt x="168" y="78"/>
                    <a:pt x="157" y="45"/>
                    <a:pt x="145" y="23"/>
                  </a:cubicBezTo>
                  <a:cubicBezTo>
                    <a:pt x="123" y="0"/>
                    <a:pt x="101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2"/>
            <p:cNvSpPr/>
            <p:nvPr/>
          </p:nvSpPr>
          <p:spPr>
            <a:xfrm rot="1205253">
              <a:off x="6631904" y="2586471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01" y="56"/>
                    <a:pt x="112" y="68"/>
                    <a:pt x="112" y="79"/>
                  </a:cubicBezTo>
                  <a:cubicBezTo>
                    <a:pt x="123" y="90"/>
                    <a:pt x="123" y="101"/>
                    <a:pt x="123" y="123"/>
                  </a:cubicBezTo>
                  <a:cubicBezTo>
                    <a:pt x="134" y="157"/>
                    <a:pt x="134" y="168"/>
                    <a:pt x="134" y="179"/>
                  </a:cubicBezTo>
                  <a:cubicBezTo>
                    <a:pt x="134" y="201"/>
                    <a:pt x="134" y="201"/>
                    <a:pt x="123" y="212"/>
                  </a:cubicBezTo>
                  <a:cubicBezTo>
                    <a:pt x="123" y="224"/>
                    <a:pt x="112" y="224"/>
                    <a:pt x="112" y="224"/>
                  </a:cubicBezTo>
                  <a:lnTo>
                    <a:pt x="78" y="224"/>
                  </a:lnTo>
                  <a:cubicBezTo>
                    <a:pt x="78" y="212"/>
                    <a:pt x="67" y="212"/>
                    <a:pt x="67" y="201"/>
                  </a:cubicBezTo>
                  <a:cubicBezTo>
                    <a:pt x="67" y="179"/>
                    <a:pt x="56" y="168"/>
                    <a:pt x="56" y="146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79"/>
                    <a:pt x="45" y="68"/>
                    <a:pt x="56" y="56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1" y="34"/>
                    <a:pt x="0" y="56"/>
                    <a:pt x="0" y="79"/>
                  </a:cubicBezTo>
                  <a:cubicBezTo>
                    <a:pt x="0" y="101"/>
                    <a:pt x="0" y="123"/>
                    <a:pt x="0" y="157"/>
                  </a:cubicBezTo>
                  <a:cubicBezTo>
                    <a:pt x="20" y="227"/>
                    <a:pt x="49" y="270"/>
                    <a:pt x="95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5" y="257"/>
                    <a:pt x="167" y="246"/>
                    <a:pt x="179" y="224"/>
                  </a:cubicBezTo>
                  <a:cubicBezTo>
                    <a:pt x="190" y="201"/>
                    <a:pt x="190" y="157"/>
                    <a:pt x="179" y="123"/>
                  </a:cubicBezTo>
                  <a:cubicBezTo>
                    <a:pt x="167" y="79"/>
                    <a:pt x="156" y="45"/>
                    <a:pt x="134" y="23"/>
                  </a:cubicBezTo>
                  <a:cubicBezTo>
                    <a:pt x="123" y="1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2"/>
            <p:cNvSpPr/>
            <p:nvPr/>
          </p:nvSpPr>
          <p:spPr>
            <a:xfrm rot="1205253">
              <a:off x="6594239" y="2580257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89" y="40"/>
                  </a:moveTo>
                  <a:cubicBezTo>
                    <a:pt x="95" y="40"/>
                    <a:pt x="100" y="45"/>
                    <a:pt x="100" y="45"/>
                  </a:cubicBezTo>
                  <a:cubicBezTo>
                    <a:pt x="112" y="45"/>
                    <a:pt x="112" y="56"/>
                    <a:pt x="123" y="68"/>
                  </a:cubicBezTo>
                  <a:cubicBezTo>
                    <a:pt x="123" y="90"/>
                    <a:pt x="134" y="101"/>
                    <a:pt x="134" y="123"/>
                  </a:cubicBezTo>
                  <a:cubicBezTo>
                    <a:pt x="134" y="146"/>
                    <a:pt x="145" y="168"/>
                    <a:pt x="145" y="179"/>
                  </a:cubicBezTo>
                  <a:cubicBezTo>
                    <a:pt x="145" y="190"/>
                    <a:pt x="145" y="201"/>
                    <a:pt x="134" y="212"/>
                  </a:cubicBezTo>
                  <a:cubicBezTo>
                    <a:pt x="134" y="212"/>
                    <a:pt x="123" y="224"/>
                    <a:pt x="112" y="224"/>
                  </a:cubicBezTo>
                  <a:lnTo>
                    <a:pt x="89" y="224"/>
                  </a:lnTo>
                  <a:cubicBezTo>
                    <a:pt x="89" y="212"/>
                    <a:pt x="78" y="201"/>
                    <a:pt x="78" y="190"/>
                  </a:cubicBezTo>
                  <a:cubicBezTo>
                    <a:pt x="67" y="179"/>
                    <a:pt x="67" y="168"/>
                    <a:pt x="56" y="134"/>
                  </a:cubicBezTo>
                  <a:cubicBezTo>
                    <a:pt x="56" y="112"/>
                    <a:pt x="56" y="101"/>
                    <a:pt x="56" y="90"/>
                  </a:cubicBezTo>
                  <a:cubicBezTo>
                    <a:pt x="56" y="68"/>
                    <a:pt x="56" y="56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ubicBezTo>
                    <a:pt x="82" y="42"/>
                    <a:pt x="86" y="40"/>
                    <a:pt x="89" y="40"/>
                  </a:cubicBezTo>
                  <a:close/>
                  <a:moveTo>
                    <a:pt x="78" y="1"/>
                  </a:moveTo>
                  <a:cubicBezTo>
                    <a:pt x="56" y="1"/>
                    <a:pt x="34" y="12"/>
                    <a:pt x="22" y="23"/>
                  </a:cubicBezTo>
                  <a:cubicBezTo>
                    <a:pt x="11" y="34"/>
                    <a:pt x="11" y="56"/>
                    <a:pt x="11" y="68"/>
                  </a:cubicBezTo>
                  <a:cubicBezTo>
                    <a:pt x="0" y="90"/>
                    <a:pt x="0" y="123"/>
                    <a:pt x="11" y="146"/>
                  </a:cubicBezTo>
                  <a:cubicBezTo>
                    <a:pt x="21" y="226"/>
                    <a:pt x="58" y="270"/>
                    <a:pt x="106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6" y="257"/>
                    <a:pt x="167" y="246"/>
                    <a:pt x="178" y="224"/>
                  </a:cubicBezTo>
                  <a:cubicBezTo>
                    <a:pt x="190" y="190"/>
                    <a:pt x="190" y="157"/>
                    <a:pt x="190" y="112"/>
                  </a:cubicBezTo>
                  <a:cubicBezTo>
                    <a:pt x="178" y="68"/>
                    <a:pt x="167" y="45"/>
                    <a:pt x="145" y="23"/>
                  </a:cubicBezTo>
                  <a:cubicBezTo>
                    <a:pt x="134" y="1"/>
                    <a:pt x="100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2"/>
            <p:cNvSpPr/>
            <p:nvPr/>
          </p:nvSpPr>
          <p:spPr>
            <a:xfrm rot="1205253">
              <a:off x="6557750" y="2574065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34" y="216"/>
                    <a:pt x="123" y="227"/>
                    <a:pt x="112" y="227"/>
                  </a:cubicBezTo>
                  <a:cubicBezTo>
                    <a:pt x="100" y="227"/>
                    <a:pt x="89" y="227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0"/>
                    <a:pt x="56" y="60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8"/>
                    <a:pt x="11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4" y="262"/>
                    <a:pt x="123" y="261"/>
                  </a:cubicBezTo>
                  <a:cubicBezTo>
                    <a:pt x="145" y="261"/>
                    <a:pt x="167" y="250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67" y="38"/>
                    <a:pt x="145" y="27"/>
                  </a:cubicBezTo>
                  <a:cubicBezTo>
                    <a:pt x="129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52"/>
            <p:cNvSpPr/>
            <p:nvPr/>
          </p:nvSpPr>
          <p:spPr>
            <a:xfrm rot="1205253">
              <a:off x="6521026" y="2568196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89" y="38"/>
                    <a:pt x="89" y="38"/>
                    <a:pt x="100" y="49"/>
                  </a:cubicBezTo>
                  <a:cubicBezTo>
                    <a:pt x="100" y="49"/>
                    <a:pt x="112" y="60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49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6"/>
                    <a:pt x="123" y="216"/>
                    <a:pt x="112" y="227"/>
                  </a:cubicBezTo>
                  <a:cubicBezTo>
                    <a:pt x="100" y="227"/>
                    <a:pt x="89" y="227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56" y="161"/>
                    <a:pt x="56" y="138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45" y="60"/>
                    <a:pt x="56" y="49"/>
                  </a:cubicBezTo>
                  <a:cubicBezTo>
                    <a:pt x="56" y="49"/>
                    <a:pt x="67" y="38"/>
                    <a:pt x="78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1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0" y="149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2"/>
                    <a:pt x="112" y="261"/>
                  </a:cubicBezTo>
                  <a:cubicBezTo>
                    <a:pt x="145" y="261"/>
                    <a:pt x="167" y="239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2"/>
                    <a:pt x="156" y="38"/>
                    <a:pt x="145" y="16"/>
                  </a:cubicBezTo>
                  <a:cubicBezTo>
                    <a:pt x="129" y="8"/>
                    <a:pt x="113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52"/>
            <p:cNvSpPr/>
            <p:nvPr/>
          </p:nvSpPr>
          <p:spPr>
            <a:xfrm rot="1205253">
              <a:off x="6735362" y="2646300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101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52"/>
            <p:cNvSpPr/>
            <p:nvPr/>
          </p:nvSpPr>
          <p:spPr>
            <a:xfrm rot="1205253">
              <a:off x="6728086" y="2686871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0" y="56"/>
                  </a:lnTo>
                  <a:lnTo>
                    <a:pt x="12" y="100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7"/>
                  </a:lnTo>
                  <a:lnTo>
                    <a:pt x="212" y="234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52"/>
            <p:cNvSpPr/>
            <p:nvPr/>
          </p:nvSpPr>
          <p:spPr>
            <a:xfrm rot="1205253">
              <a:off x="6721953" y="2726730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12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52"/>
            <p:cNvSpPr/>
            <p:nvPr/>
          </p:nvSpPr>
          <p:spPr>
            <a:xfrm rot="1205253">
              <a:off x="6779159" y="261165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8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52"/>
            <p:cNvSpPr/>
            <p:nvPr/>
          </p:nvSpPr>
          <p:spPr>
            <a:xfrm rot="1205253">
              <a:off x="6771898" y="265213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52"/>
            <p:cNvSpPr/>
            <p:nvPr/>
          </p:nvSpPr>
          <p:spPr>
            <a:xfrm rot="1205253">
              <a:off x="6765608" y="2692882"/>
              <a:ext cx="18390" cy="25400"/>
            </a:xfrm>
            <a:custGeom>
              <a:avLst/>
              <a:gdLst/>
              <a:ahLst/>
              <a:cxnLst/>
              <a:rect l="l" t="t" r="r" b="b"/>
              <a:pathLst>
                <a:path w="20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52"/>
            <p:cNvSpPr/>
            <p:nvPr/>
          </p:nvSpPr>
          <p:spPr>
            <a:xfrm rot="1205253">
              <a:off x="6758772" y="2732882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12" y="49"/>
                    <a:pt x="112" y="60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23" y="216"/>
                    <a:pt x="123" y="227"/>
                    <a:pt x="112" y="227"/>
                  </a:cubicBezTo>
                  <a:cubicBezTo>
                    <a:pt x="101" y="227"/>
                    <a:pt x="90" y="227"/>
                    <a:pt x="90" y="216"/>
                  </a:cubicBezTo>
                  <a:cubicBezTo>
                    <a:pt x="79" y="216"/>
                    <a:pt x="79" y="205"/>
                    <a:pt x="67" y="194"/>
                  </a:cubicBezTo>
                  <a:cubicBezTo>
                    <a:pt x="67" y="183"/>
                    <a:pt x="56" y="161"/>
                    <a:pt x="56" y="138"/>
                  </a:cubicBezTo>
                  <a:cubicBezTo>
                    <a:pt x="56" y="116"/>
                    <a:pt x="45" y="105"/>
                    <a:pt x="45" y="83"/>
                  </a:cubicBezTo>
                  <a:cubicBezTo>
                    <a:pt x="45" y="72"/>
                    <a:pt x="56" y="60"/>
                    <a:pt x="56" y="60"/>
                  </a:cubicBezTo>
                  <a:cubicBezTo>
                    <a:pt x="56" y="49"/>
                    <a:pt x="67" y="49"/>
                    <a:pt x="79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5" y="261"/>
                    <a:pt x="168" y="250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56" y="38"/>
                    <a:pt x="145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52"/>
            <p:cNvSpPr/>
            <p:nvPr/>
          </p:nvSpPr>
          <p:spPr>
            <a:xfrm rot="1205253">
              <a:off x="6751511" y="2773365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90" y="39"/>
                    <a:pt x="101" y="39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6"/>
                    <a:pt x="134" y="128"/>
                  </a:cubicBezTo>
                  <a:cubicBezTo>
                    <a:pt x="134" y="150"/>
                    <a:pt x="145" y="172"/>
                    <a:pt x="145" y="183"/>
                  </a:cubicBezTo>
                  <a:cubicBezTo>
                    <a:pt x="145" y="195"/>
                    <a:pt x="145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1" y="228"/>
                    <a:pt x="101" y="228"/>
                    <a:pt x="90" y="217"/>
                  </a:cubicBezTo>
                  <a:cubicBezTo>
                    <a:pt x="90" y="217"/>
                    <a:pt x="78" y="206"/>
                    <a:pt x="78" y="195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7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7" y="50"/>
                    <a:pt x="67" y="39"/>
                    <a:pt x="78" y="39"/>
                  </a:cubicBezTo>
                  <a:close/>
                  <a:moveTo>
                    <a:pt x="98" y="1"/>
                  </a:moveTo>
                  <a:cubicBezTo>
                    <a:pt x="91" y="1"/>
                    <a:pt x="84" y="2"/>
                    <a:pt x="78" y="5"/>
                  </a:cubicBezTo>
                  <a:cubicBezTo>
                    <a:pt x="56" y="5"/>
                    <a:pt x="34" y="16"/>
                    <a:pt x="23" y="28"/>
                  </a:cubicBezTo>
                  <a:cubicBezTo>
                    <a:pt x="12" y="39"/>
                    <a:pt x="12" y="50"/>
                    <a:pt x="12" y="72"/>
                  </a:cubicBezTo>
                  <a:cubicBezTo>
                    <a:pt x="1" y="94"/>
                    <a:pt x="1" y="117"/>
                    <a:pt x="12" y="150"/>
                  </a:cubicBezTo>
                  <a:cubicBezTo>
                    <a:pt x="21" y="228"/>
                    <a:pt x="57" y="264"/>
                    <a:pt x="103" y="264"/>
                  </a:cubicBezTo>
                  <a:cubicBezTo>
                    <a:pt x="110" y="264"/>
                    <a:pt x="116" y="263"/>
                    <a:pt x="123" y="261"/>
                  </a:cubicBezTo>
                  <a:cubicBezTo>
                    <a:pt x="156" y="261"/>
                    <a:pt x="168" y="239"/>
                    <a:pt x="179" y="217"/>
                  </a:cubicBezTo>
                  <a:cubicBezTo>
                    <a:pt x="190" y="195"/>
                    <a:pt x="190" y="161"/>
                    <a:pt x="190" y="117"/>
                  </a:cubicBezTo>
                  <a:cubicBezTo>
                    <a:pt x="179" y="72"/>
                    <a:pt x="168" y="39"/>
                    <a:pt x="145" y="28"/>
                  </a:cubicBezTo>
                  <a:cubicBezTo>
                    <a:pt x="137" y="11"/>
                    <a:pt x="117" y="1"/>
                    <a:pt x="9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52"/>
            <p:cNvSpPr/>
            <p:nvPr/>
          </p:nvSpPr>
          <p:spPr>
            <a:xfrm rot="1205253">
              <a:off x="6815883" y="261752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2" y="111"/>
                  </a:lnTo>
                  <a:lnTo>
                    <a:pt x="67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52"/>
            <p:cNvSpPr/>
            <p:nvPr/>
          </p:nvSpPr>
          <p:spPr>
            <a:xfrm rot="1205253">
              <a:off x="6808622" y="2658005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2"/>
            <p:cNvSpPr/>
            <p:nvPr/>
          </p:nvSpPr>
          <p:spPr>
            <a:xfrm rot="1205253">
              <a:off x="6802302" y="269892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2"/>
            <p:cNvSpPr/>
            <p:nvPr/>
          </p:nvSpPr>
          <p:spPr>
            <a:xfrm rot="1205253">
              <a:off x="6795261" y="2739074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12" y="56"/>
                    <a:pt x="112" y="56"/>
                    <a:pt x="123" y="68"/>
                  </a:cubicBezTo>
                  <a:cubicBezTo>
                    <a:pt x="123" y="90"/>
                    <a:pt x="134" y="101"/>
                    <a:pt x="134" y="123"/>
                  </a:cubicBezTo>
                  <a:cubicBezTo>
                    <a:pt x="134" y="146"/>
                    <a:pt x="145" y="168"/>
                    <a:pt x="145" y="179"/>
                  </a:cubicBezTo>
                  <a:cubicBezTo>
                    <a:pt x="145" y="190"/>
                    <a:pt x="134" y="201"/>
                    <a:pt x="134" y="212"/>
                  </a:cubicBezTo>
                  <a:cubicBezTo>
                    <a:pt x="134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2"/>
                    <a:pt x="79" y="201"/>
                    <a:pt x="79" y="190"/>
                  </a:cubicBezTo>
                  <a:cubicBezTo>
                    <a:pt x="67" y="179"/>
                    <a:pt x="67" y="168"/>
                    <a:pt x="56" y="146"/>
                  </a:cubicBezTo>
                  <a:cubicBezTo>
                    <a:pt x="56" y="112"/>
                    <a:pt x="56" y="101"/>
                    <a:pt x="56" y="90"/>
                  </a:cubicBezTo>
                  <a:cubicBezTo>
                    <a:pt x="56" y="68"/>
                    <a:pt x="56" y="56"/>
                    <a:pt x="56" y="56"/>
                  </a:cubicBezTo>
                  <a:cubicBezTo>
                    <a:pt x="67" y="45"/>
                    <a:pt x="67" y="45"/>
                    <a:pt x="79" y="45"/>
                  </a:cubicBezTo>
                  <a:close/>
                  <a:moveTo>
                    <a:pt x="79" y="1"/>
                  </a:moveTo>
                  <a:cubicBezTo>
                    <a:pt x="56" y="12"/>
                    <a:pt x="34" y="12"/>
                    <a:pt x="23" y="23"/>
                  </a:cubicBezTo>
                  <a:cubicBezTo>
                    <a:pt x="12" y="34"/>
                    <a:pt x="12" y="56"/>
                    <a:pt x="1" y="79"/>
                  </a:cubicBezTo>
                  <a:cubicBezTo>
                    <a:pt x="1" y="90"/>
                    <a:pt x="1" y="123"/>
                    <a:pt x="12" y="146"/>
                  </a:cubicBezTo>
                  <a:cubicBezTo>
                    <a:pt x="22" y="226"/>
                    <a:pt x="59" y="270"/>
                    <a:pt x="107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45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90" y="112"/>
                  </a:cubicBezTo>
                  <a:cubicBezTo>
                    <a:pt x="179" y="79"/>
                    <a:pt x="168" y="45"/>
                    <a:pt x="145" y="23"/>
                  </a:cubicBezTo>
                  <a:cubicBezTo>
                    <a:pt x="123" y="1"/>
                    <a:pt x="101" y="1"/>
                    <a:pt x="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2"/>
            <p:cNvSpPr/>
            <p:nvPr/>
          </p:nvSpPr>
          <p:spPr>
            <a:xfrm rot="1205253">
              <a:off x="6788922" y="2780005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82" y="40"/>
                  </a:moveTo>
                  <a:cubicBezTo>
                    <a:pt x="86" y="40"/>
                    <a:pt x="93" y="45"/>
                    <a:pt x="101" y="45"/>
                  </a:cubicBezTo>
                  <a:cubicBezTo>
                    <a:pt x="101" y="45"/>
                    <a:pt x="112" y="56"/>
                    <a:pt x="112" y="67"/>
                  </a:cubicBezTo>
                  <a:cubicBezTo>
                    <a:pt x="123" y="78"/>
                    <a:pt x="123" y="101"/>
                    <a:pt x="123" y="123"/>
                  </a:cubicBezTo>
                  <a:cubicBezTo>
                    <a:pt x="134" y="145"/>
                    <a:pt x="134" y="167"/>
                    <a:pt x="134" y="179"/>
                  </a:cubicBezTo>
                  <a:cubicBezTo>
                    <a:pt x="134" y="190"/>
                    <a:pt x="134" y="201"/>
                    <a:pt x="123" y="212"/>
                  </a:cubicBezTo>
                  <a:cubicBezTo>
                    <a:pt x="123" y="212"/>
                    <a:pt x="112" y="223"/>
                    <a:pt x="112" y="223"/>
                  </a:cubicBezTo>
                  <a:lnTo>
                    <a:pt x="79" y="223"/>
                  </a:lnTo>
                  <a:cubicBezTo>
                    <a:pt x="79" y="212"/>
                    <a:pt x="67" y="201"/>
                    <a:pt x="67" y="190"/>
                  </a:cubicBezTo>
                  <a:cubicBezTo>
                    <a:pt x="56" y="179"/>
                    <a:pt x="56" y="156"/>
                    <a:pt x="56" y="134"/>
                  </a:cubicBezTo>
                  <a:cubicBezTo>
                    <a:pt x="45" y="112"/>
                    <a:pt x="45" y="101"/>
                    <a:pt x="45" y="78"/>
                  </a:cubicBezTo>
                  <a:cubicBezTo>
                    <a:pt x="45" y="67"/>
                    <a:pt x="45" y="56"/>
                    <a:pt x="56" y="56"/>
                  </a:cubicBezTo>
                  <a:cubicBezTo>
                    <a:pt x="56" y="45"/>
                    <a:pt x="67" y="45"/>
                    <a:pt x="79" y="45"/>
                  </a:cubicBezTo>
                  <a:cubicBezTo>
                    <a:pt x="79" y="41"/>
                    <a:pt x="80" y="40"/>
                    <a:pt x="82" y="40"/>
                  </a:cubicBezTo>
                  <a:close/>
                  <a:moveTo>
                    <a:pt x="67" y="0"/>
                  </a:moveTo>
                  <a:cubicBezTo>
                    <a:pt x="45" y="0"/>
                    <a:pt x="34" y="11"/>
                    <a:pt x="23" y="23"/>
                  </a:cubicBezTo>
                  <a:cubicBezTo>
                    <a:pt x="12" y="34"/>
                    <a:pt x="1" y="56"/>
                    <a:pt x="1" y="67"/>
                  </a:cubicBezTo>
                  <a:cubicBezTo>
                    <a:pt x="1" y="89"/>
                    <a:pt x="1" y="112"/>
                    <a:pt x="1" y="145"/>
                  </a:cubicBezTo>
                  <a:cubicBezTo>
                    <a:pt x="21" y="225"/>
                    <a:pt x="50" y="269"/>
                    <a:pt x="96" y="269"/>
                  </a:cubicBezTo>
                  <a:cubicBezTo>
                    <a:pt x="101" y="269"/>
                    <a:pt x="106" y="269"/>
                    <a:pt x="112" y="268"/>
                  </a:cubicBezTo>
                  <a:cubicBezTo>
                    <a:pt x="145" y="256"/>
                    <a:pt x="168" y="245"/>
                    <a:pt x="179" y="212"/>
                  </a:cubicBezTo>
                  <a:cubicBezTo>
                    <a:pt x="190" y="190"/>
                    <a:pt x="190" y="156"/>
                    <a:pt x="179" y="112"/>
                  </a:cubicBezTo>
                  <a:cubicBezTo>
                    <a:pt x="168" y="67"/>
                    <a:pt x="157" y="45"/>
                    <a:pt x="134" y="23"/>
                  </a:cubicBezTo>
                  <a:cubicBezTo>
                    <a:pt x="123" y="0"/>
                    <a:pt x="101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2"/>
            <p:cNvSpPr/>
            <p:nvPr/>
          </p:nvSpPr>
          <p:spPr>
            <a:xfrm rot="1205253">
              <a:off x="6781898" y="2820150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23" y="216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6"/>
                  </a:cubicBezTo>
                  <a:cubicBezTo>
                    <a:pt x="79" y="216"/>
                    <a:pt x="79" y="205"/>
                    <a:pt x="67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56" y="49"/>
                    <a:pt x="67" y="49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48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5" y="261"/>
                    <a:pt x="168" y="250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57" y="38"/>
                    <a:pt x="145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2"/>
            <p:cNvSpPr/>
            <p:nvPr/>
          </p:nvSpPr>
          <p:spPr>
            <a:xfrm rot="1205253">
              <a:off x="6774604" y="2860911"/>
              <a:ext cx="18390" cy="23943"/>
            </a:xfrm>
            <a:custGeom>
              <a:avLst/>
              <a:gdLst/>
              <a:ahLst/>
              <a:cxnLst/>
              <a:rect l="l" t="t" r="r" b="b"/>
              <a:pathLst>
                <a:path w="202" h="263" extrusionOk="0">
                  <a:moveTo>
                    <a:pt x="79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0"/>
                    <a:pt x="123" y="71"/>
                  </a:cubicBezTo>
                  <a:cubicBezTo>
                    <a:pt x="123" y="82"/>
                    <a:pt x="134" y="105"/>
                    <a:pt x="134" y="127"/>
                  </a:cubicBezTo>
                  <a:cubicBezTo>
                    <a:pt x="145" y="149"/>
                    <a:pt x="145" y="160"/>
                    <a:pt x="145" y="183"/>
                  </a:cubicBezTo>
                  <a:cubicBezTo>
                    <a:pt x="145" y="194"/>
                    <a:pt x="145" y="205"/>
                    <a:pt x="134" y="205"/>
                  </a:cubicBezTo>
                  <a:cubicBezTo>
                    <a:pt x="134" y="216"/>
                    <a:pt x="123" y="216"/>
                    <a:pt x="112" y="227"/>
                  </a:cubicBezTo>
                  <a:cubicBezTo>
                    <a:pt x="112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7" y="183"/>
                    <a:pt x="67" y="160"/>
                    <a:pt x="67" y="138"/>
                  </a:cubicBezTo>
                  <a:cubicBezTo>
                    <a:pt x="56" y="116"/>
                    <a:pt x="56" y="94"/>
                    <a:pt x="56" y="82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7" y="49"/>
                    <a:pt x="79" y="38"/>
                    <a:pt x="79" y="38"/>
                  </a:cubicBezTo>
                  <a:close/>
                  <a:moveTo>
                    <a:pt x="103" y="0"/>
                  </a:moveTo>
                  <a:cubicBezTo>
                    <a:pt x="96" y="0"/>
                    <a:pt x="88" y="1"/>
                    <a:pt x="79" y="4"/>
                  </a:cubicBezTo>
                  <a:cubicBezTo>
                    <a:pt x="56" y="4"/>
                    <a:pt x="34" y="16"/>
                    <a:pt x="23" y="27"/>
                  </a:cubicBezTo>
                  <a:cubicBezTo>
                    <a:pt x="12" y="38"/>
                    <a:pt x="12" y="49"/>
                    <a:pt x="12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7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8"/>
                    <a:pt x="179" y="216"/>
                  </a:cubicBezTo>
                  <a:cubicBezTo>
                    <a:pt x="190" y="194"/>
                    <a:pt x="201" y="160"/>
                    <a:pt x="190" y="116"/>
                  </a:cubicBezTo>
                  <a:cubicBezTo>
                    <a:pt x="179" y="71"/>
                    <a:pt x="168" y="38"/>
                    <a:pt x="145" y="27"/>
                  </a:cubicBezTo>
                  <a:cubicBezTo>
                    <a:pt x="137" y="10"/>
                    <a:pt x="123" y="0"/>
                    <a:pt x="1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2"/>
            <p:cNvSpPr/>
            <p:nvPr/>
          </p:nvSpPr>
          <p:spPr>
            <a:xfrm rot="1205253">
              <a:off x="6846286" y="2664219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12"/>
                  </a:lnTo>
                  <a:lnTo>
                    <a:pt x="56" y="56"/>
                  </a:lnTo>
                  <a:lnTo>
                    <a:pt x="90" y="235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2"/>
            <p:cNvSpPr/>
            <p:nvPr/>
          </p:nvSpPr>
          <p:spPr>
            <a:xfrm rot="1205253">
              <a:off x="6839025" y="270479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7" y="56"/>
                  </a:lnTo>
                  <a:lnTo>
                    <a:pt x="101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52"/>
            <p:cNvSpPr/>
            <p:nvPr/>
          </p:nvSpPr>
          <p:spPr>
            <a:xfrm rot="1205253">
              <a:off x="6831951" y="2745131"/>
              <a:ext cx="18390" cy="24580"/>
            </a:xfrm>
            <a:custGeom>
              <a:avLst/>
              <a:gdLst/>
              <a:ahLst/>
              <a:cxnLst/>
              <a:rect l="l" t="t" r="r" b="b"/>
              <a:pathLst>
                <a:path w="202" h="270" extrusionOk="0">
                  <a:moveTo>
                    <a:pt x="112" y="45"/>
                  </a:moveTo>
                  <a:cubicBezTo>
                    <a:pt x="112" y="56"/>
                    <a:pt x="123" y="68"/>
                    <a:pt x="123" y="79"/>
                  </a:cubicBezTo>
                  <a:cubicBezTo>
                    <a:pt x="123" y="90"/>
                    <a:pt x="134" y="101"/>
                    <a:pt x="134" y="134"/>
                  </a:cubicBezTo>
                  <a:cubicBezTo>
                    <a:pt x="145" y="157"/>
                    <a:pt x="145" y="168"/>
                    <a:pt x="145" y="179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4"/>
                    <a:pt x="123" y="224"/>
                    <a:pt x="112" y="224"/>
                  </a:cubicBezTo>
                  <a:cubicBezTo>
                    <a:pt x="112" y="227"/>
                    <a:pt x="111" y="228"/>
                    <a:pt x="109" y="228"/>
                  </a:cubicBezTo>
                  <a:cubicBezTo>
                    <a:pt x="105" y="228"/>
                    <a:pt x="97" y="224"/>
                    <a:pt x="90" y="224"/>
                  </a:cubicBezTo>
                  <a:cubicBezTo>
                    <a:pt x="90" y="224"/>
                    <a:pt x="79" y="212"/>
                    <a:pt x="79" y="201"/>
                  </a:cubicBezTo>
                  <a:cubicBezTo>
                    <a:pt x="67" y="179"/>
                    <a:pt x="67" y="168"/>
                    <a:pt x="67" y="146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9"/>
                    <a:pt x="56" y="68"/>
                    <a:pt x="56" y="56"/>
                  </a:cubicBezTo>
                  <a:cubicBezTo>
                    <a:pt x="67" y="56"/>
                    <a:pt x="79" y="45"/>
                    <a:pt x="79" y="45"/>
                  </a:cubicBezTo>
                  <a:close/>
                  <a:moveTo>
                    <a:pt x="79" y="1"/>
                  </a:moveTo>
                  <a:cubicBezTo>
                    <a:pt x="56" y="12"/>
                    <a:pt x="34" y="12"/>
                    <a:pt x="23" y="23"/>
                  </a:cubicBezTo>
                  <a:cubicBezTo>
                    <a:pt x="12" y="45"/>
                    <a:pt x="12" y="56"/>
                    <a:pt x="12" y="79"/>
                  </a:cubicBezTo>
                  <a:cubicBezTo>
                    <a:pt x="1" y="101"/>
                    <a:pt x="1" y="123"/>
                    <a:pt x="12" y="157"/>
                  </a:cubicBezTo>
                  <a:cubicBezTo>
                    <a:pt x="22" y="227"/>
                    <a:pt x="59" y="270"/>
                    <a:pt x="106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7" y="257"/>
                    <a:pt x="168" y="246"/>
                    <a:pt x="179" y="224"/>
                  </a:cubicBezTo>
                  <a:cubicBezTo>
                    <a:pt x="190" y="201"/>
                    <a:pt x="201" y="168"/>
                    <a:pt x="190" y="123"/>
                  </a:cubicBezTo>
                  <a:cubicBezTo>
                    <a:pt x="179" y="79"/>
                    <a:pt x="168" y="45"/>
                    <a:pt x="145" y="23"/>
                  </a:cubicBezTo>
                  <a:cubicBezTo>
                    <a:pt x="134" y="12"/>
                    <a:pt x="112" y="1"/>
                    <a:pt x="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2"/>
            <p:cNvSpPr/>
            <p:nvPr/>
          </p:nvSpPr>
          <p:spPr>
            <a:xfrm rot="1205253">
              <a:off x="6825646" y="2785875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56"/>
                    <a:pt x="112" y="78"/>
                  </a:cubicBezTo>
                  <a:cubicBezTo>
                    <a:pt x="123" y="89"/>
                    <a:pt x="123" y="101"/>
                    <a:pt x="134" y="123"/>
                  </a:cubicBezTo>
                  <a:cubicBezTo>
                    <a:pt x="134" y="145"/>
                    <a:pt x="134" y="167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79" y="212"/>
                    <a:pt x="68" y="190"/>
                  </a:cubicBezTo>
                  <a:cubicBezTo>
                    <a:pt x="68" y="179"/>
                    <a:pt x="56" y="167"/>
                    <a:pt x="56" y="145"/>
                  </a:cubicBezTo>
                  <a:cubicBezTo>
                    <a:pt x="56" y="123"/>
                    <a:pt x="45" y="101"/>
                    <a:pt x="45" y="89"/>
                  </a:cubicBezTo>
                  <a:cubicBezTo>
                    <a:pt x="45" y="67"/>
                    <a:pt x="56" y="67"/>
                    <a:pt x="56" y="56"/>
                  </a:cubicBezTo>
                  <a:cubicBezTo>
                    <a:pt x="56" y="45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11"/>
                    <a:pt x="34" y="11"/>
                    <a:pt x="23" y="23"/>
                  </a:cubicBezTo>
                  <a:cubicBezTo>
                    <a:pt x="12" y="34"/>
                    <a:pt x="1" y="56"/>
                    <a:pt x="1" y="78"/>
                  </a:cubicBezTo>
                  <a:cubicBezTo>
                    <a:pt x="1" y="89"/>
                    <a:pt x="1" y="123"/>
                    <a:pt x="1" y="145"/>
                  </a:cubicBezTo>
                  <a:cubicBezTo>
                    <a:pt x="21" y="225"/>
                    <a:pt x="50" y="269"/>
                    <a:pt x="96" y="269"/>
                  </a:cubicBezTo>
                  <a:cubicBezTo>
                    <a:pt x="101" y="269"/>
                    <a:pt x="106" y="269"/>
                    <a:pt x="112" y="268"/>
                  </a:cubicBezTo>
                  <a:cubicBezTo>
                    <a:pt x="145" y="257"/>
                    <a:pt x="168" y="245"/>
                    <a:pt x="179" y="223"/>
                  </a:cubicBezTo>
                  <a:cubicBezTo>
                    <a:pt x="190" y="190"/>
                    <a:pt x="190" y="156"/>
                    <a:pt x="179" y="123"/>
                  </a:cubicBezTo>
                  <a:cubicBezTo>
                    <a:pt x="168" y="78"/>
                    <a:pt x="157" y="45"/>
                    <a:pt x="145" y="23"/>
                  </a:cubicBezTo>
                  <a:cubicBezTo>
                    <a:pt x="123" y="0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2"/>
            <p:cNvSpPr/>
            <p:nvPr/>
          </p:nvSpPr>
          <p:spPr>
            <a:xfrm rot="1205253">
              <a:off x="6882838" y="2671059"/>
              <a:ext cx="19391" cy="24489"/>
            </a:xfrm>
            <a:custGeom>
              <a:avLst/>
              <a:gdLst/>
              <a:ahLst/>
              <a:cxnLst/>
              <a:rect l="l" t="t" r="r" b="b"/>
              <a:pathLst>
                <a:path w="213" h="269" extrusionOk="0">
                  <a:moveTo>
                    <a:pt x="101" y="1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56" y="45"/>
                  </a:lnTo>
                  <a:lnTo>
                    <a:pt x="90" y="224"/>
                  </a:lnTo>
                  <a:lnTo>
                    <a:pt x="34" y="235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2"/>
            <p:cNvSpPr/>
            <p:nvPr/>
          </p:nvSpPr>
          <p:spPr>
            <a:xfrm rot="1205253">
              <a:off x="6875577" y="2711633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2"/>
            <p:cNvSpPr/>
            <p:nvPr/>
          </p:nvSpPr>
          <p:spPr>
            <a:xfrm rot="1205253">
              <a:off x="6869521" y="2751788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68" y="205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45" y="116"/>
                    <a:pt x="45" y="94"/>
                    <a:pt x="45" y="83"/>
                  </a:cubicBezTo>
                  <a:cubicBezTo>
                    <a:pt x="45" y="72"/>
                    <a:pt x="45" y="61"/>
                    <a:pt x="56" y="49"/>
                  </a:cubicBezTo>
                  <a:cubicBezTo>
                    <a:pt x="56" y="49"/>
                    <a:pt x="68" y="38"/>
                    <a:pt x="79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6" y="261"/>
                    <a:pt x="168" y="239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6" y="16"/>
                  </a:cubicBezTo>
                  <a:cubicBezTo>
                    <a:pt x="130" y="8"/>
                    <a:pt x="114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2"/>
            <p:cNvSpPr/>
            <p:nvPr/>
          </p:nvSpPr>
          <p:spPr>
            <a:xfrm rot="1205253">
              <a:off x="6862369" y="2791744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67"/>
                    <a:pt x="123" y="78"/>
                  </a:cubicBezTo>
                  <a:cubicBezTo>
                    <a:pt x="123" y="89"/>
                    <a:pt x="134" y="112"/>
                    <a:pt x="134" y="134"/>
                  </a:cubicBezTo>
                  <a:cubicBezTo>
                    <a:pt x="134" y="156"/>
                    <a:pt x="134" y="167"/>
                    <a:pt x="145" y="190"/>
                  </a:cubicBezTo>
                  <a:cubicBezTo>
                    <a:pt x="145" y="201"/>
                    <a:pt x="134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cubicBezTo>
                    <a:pt x="108" y="227"/>
                    <a:pt x="106" y="228"/>
                    <a:pt x="104" y="228"/>
                  </a:cubicBezTo>
                  <a:cubicBezTo>
                    <a:pt x="100" y="228"/>
                    <a:pt x="97" y="223"/>
                    <a:pt x="90" y="223"/>
                  </a:cubicBezTo>
                  <a:cubicBezTo>
                    <a:pt x="79" y="223"/>
                    <a:pt x="79" y="212"/>
                    <a:pt x="68" y="201"/>
                  </a:cubicBezTo>
                  <a:cubicBezTo>
                    <a:pt x="68" y="190"/>
                    <a:pt x="68" y="167"/>
                    <a:pt x="56" y="145"/>
                  </a:cubicBezTo>
                  <a:cubicBezTo>
                    <a:pt x="56" y="123"/>
                    <a:pt x="56" y="101"/>
                    <a:pt x="56" y="89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8" y="56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56" y="11"/>
                    <a:pt x="34" y="23"/>
                    <a:pt x="23" y="34"/>
                  </a:cubicBezTo>
                  <a:cubicBezTo>
                    <a:pt x="12" y="45"/>
                    <a:pt x="12" y="56"/>
                    <a:pt x="1" y="78"/>
                  </a:cubicBezTo>
                  <a:cubicBezTo>
                    <a:pt x="1" y="101"/>
                    <a:pt x="1" y="123"/>
                    <a:pt x="12" y="156"/>
                  </a:cubicBezTo>
                  <a:cubicBezTo>
                    <a:pt x="22" y="234"/>
                    <a:pt x="57" y="270"/>
                    <a:pt x="103" y="270"/>
                  </a:cubicBezTo>
                  <a:cubicBezTo>
                    <a:pt x="110" y="270"/>
                    <a:pt x="116" y="269"/>
                    <a:pt x="123" y="268"/>
                  </a:cubicBezTo>
                  <a:cubicBezTo>
                    <a:pt x="145" y="268"/>
                    <a:pt x="168" y="245"/>
                    <a:pt x="179" y="223"/>
                  </a:cubicBezTo>
                  <a:cubicBezTo>
                    <a:pt x="190" y="201"/>
                    <a:pt x="190" y="167"/>
                    <a:pt x="179" y="123"/>
                  </a:cubicBezTo>
                  <a:cubicBezTo>
                    <a:pt x="179" y="78"/>
                    <a:pt x="168" y="45"/>
                    <a:pt x="145" y="23"/>
                  </a:cubicBezTo>
                  <a:cubicBezTo>
                    <a:pt x="123" y="11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2"/>
            <p:cNvSpPr/>
            <p:nvPr/>
          </p:nvSpPr>
          <p:spPr>
            <a:xfrm rot="1205253">
              <a:off x="6855094" y="2832402"/>
              <a:ext cx="18390" cy="24580"/>
            </a:xfrm>
            <a:custGeom>
              <a:avLst/>
              <a:gdLst/>
              <a:ahLst/>
              <a:cxnLst/>
              <a:rect l="l" t="t" r="r" b="b"/>
              <a:pathLst>
                <a:path w="202" h="270" extrusionOk="0">
                  <a:moveTo>
                    <a:pt x="112" y="45"/>
                  </a:moveTo>
                  <a:cubicBezTo>
                    <a:pt x="112" y="57"/>
                    <a:pt x="123" y="68"/>
                    <a:pt x="123" y="79"/>
                  </a:cubicBezTo>
                  <a:cubicBezTo>
                    <a:pt x="134" y="90"/>
                    <a:pt x="134" y="101"/>
                    <a:pt x="134" y="135"/>
                  </a:cubicBezTo>
                  <a:cubicBezTo>
                    <a:pt x="145" y="157"/>
                    <a:pt x="145" y="168"/>
                    <a:pt x="145" y="179"/>
                  </a:cubicBezTo>
                  <a:cubicBezTo>
                    <a:pt x="145" y="201"/>
                    <a:pt x="145" y="213"/>
                    <a:pt x="134" y="213"/>
                  </a:cubicBezTo>
                  <a:cubicBezTo>
                    <a:pt x="134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90" y="213"/>
                    <a:pt x="79" y="213"/>
                    <a:pt x="79" y="201"/>
                  </a:cubicBezTo>
                  <a:cubicBezTo>
                    <a:pt x="67" y="179"/>
                    <a:pt x="67" y="168"/>
                    <a:pt x="67" y="146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9"/>
                    <a:pt x="56" y="68"/>
                    <a:pt x="67" y="57"/>
                  </a:cubicBezTo>
                  <a:cubicBezTo>
                    <a:pt x="67" y="45"/>
                    <a:pt x="79" y="45"/>
                    <a:pt x="90" y="45"/>
                  </a:cubicBezTo>
                  <a:close/>
                  <a:moveTo>
                    <a:pt x="79" y="1"/>
                  </a:moveTo>
                  <a:cubicBezTo>
                    <a:pt x="56" y="12"/>
                    <a:pt x="45" y="12"/>
                    <a:pt x="34" y="23"/>
                  </a:cubicBezTo>
                  <a:cubicBezTo>
                    <a:pt x="23" y="34"/>
                    <a:pt x="12" y="57"/>
                    <a:pt x="12" y="79"/>
                  </a:cubicBezTo>
                  <a:cubicBezTo>
                    <a:pt x="1" y="101"/>
                    <a:pt x="12" y="123"/>
                    <a:pt x="12" y="157"/>
                  </a:cubicBezTo>
                  <a:cubicBezTo>
                    <a:pt x="32" y="227"/>
                    <a:pt x="61" y="270"/>
                    <a:pt x="107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7" y="257"/>
                    <a:pt x="179" y="246"/>
                    <a:pt x="190" y="224"/>
                  </a:cubicBezTo>
                  <a:cubicBezTo>
                    <a:pt x="201" y="201"/>
                    <a:pt x="201" y="168"/>
                    <a:pt x="190" y="123"/>
                  </a:cubicBezTo>
                  <a:cubicBezTo>
                    <a:pt x="179" y="79"/>
                    <a:pt x="168" y="45"/>
                    <a:pt x="145" y="23"/>
                  </a:cubicBezTo>
                  <a:cubicBezTo>
                    <a:pt x="134" y="1"/>
                    <a:pt x="112" y="1"/>
                    <a:pt x="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2"/>
            <p:cNvSpPr/>
            <p:nvPr/>
          </p:nvSpPr>
          <p:spPr>
            <a:xfrm rot="1205253">
              <a:off x="6463804" y="2683270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89" y="39"/>
                    <a:pt x="100" y="50"/>
                  </a:cubicBezTo>
                  <a:cubicBezTo>
                    <a:pt x="100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5"/>
                    <a:pt x="134" y="206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5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56" y="117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50"/>
                    <a:pt x="67" y="50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3"/>
                    <a:pt x="112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5"/>
                    <a:pt x="190" y="161"/>
                    <a:pt x="178" y="117"/>
                  </a:cubicBezTo>
                  <a:cubicBezTo>
                    <a:pt x="167" y="72"/>
                    <a:pt x="156" y="39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2"/>
            <p:cNvSpPr/>
            <p:nvPr/>
          </p:nvSpPr>
          <p:spPr>
            <a:xfrm rot="1205253">
              <a:off x="6456528" y="2723841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34" y="150"/>
                    <a:pt x="145" y="172"/>
                    <a:pt x="145" y="183"/>
                  </a:cubicBezTo>
                  <a:cubicBezTo>
                    <a:pt x="145" y="194"/>
                    <a:pt x="134" y="205"/>
                    <a:pt x="134" y="216"/>
                  </a:cubicBezTo>
                  <a:cubicBezTo>
                    <a:pt x="134" y="216"/>
                    <a:pt x="123" y="228"/>
                    <a:pt x="112" y="228"/>
                  </a:cubicBezTo>
                  <a:cubicBezTo>
                    <a:pt x="100" y="228"/>
                    <a:pt x="100" y="228"/>
                    <a:pt x="89" y="216"/>
                  </a:cubicBezTo>
                  <a:cubicBezTo>
                    <a:pt x="78" y="216"/>
                    <a:pt x="78" y="205"/>
                    <a:pt x="78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0"/>
                    <a:pt x="56" y="49"/>
                  </a:cubicBezTo>
                  <a:cubicBezTo>
                    <a:pt x="67" y="49"/>
                    <a:pt x="67" y="38"/>
                    <a:pt x="78" y="38"/>
                  </a:cubicBezTo>
                  <a:close/>
                  <a:moveTo>
                    <a:pt x="96" y="0"/>
                  </a:moveTo>
                  <a:cubicBezTo>
                    <a:pt x="90" y="0"/>
                    <a:pt x="84" y="2"/>
                    <a:pt x="78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8"/>
                    <a:pt x="11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45" y="261"/>
                    <a:pt x="167" y="239"/>
                    <a:pt x="178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8" y="72"/>
                    <a:pt x="167" y="38"/>
                    <a:pt x="145" y="27"/>
                  </a:cubicBezTo>
                  <a:cubicBezTo>
                    <a:pt x="129" y="11"/>
                    <a:pt x="112" y="0"/>
                    <a:pt x="9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2"/>
            <p:cNvSpPr/>
            <p:nvPr/>
          </p:nvSpPr>
          <p:spPr>
            <a:xfrm rot="1205253">
              <a:off x="6450223" y="2764670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78" y="39"/>
                    <a:pt x="89" y="39"/>
                    <a:pt x="101" y="50"/>
                  </a:cubicBezTo>
                  <a:cubicBezTo>
                    <a:pt x="101" y="50"/>
                    <a:pt x="112" y="61"/>
                    <a:pt x="112" y="72"/>
                  </a:cubicBezTo>
                  <a:cubicBezTo>
                    <a:pt x="123" y="83"/>
                    <a:pt x="123" y="106"/>
                    <a:pt x="123" y="128"/>
                  </a:cubicBezTo>
                  <a:cubicBezTo>
                    <a:pt x="134" y="150"/>
                    <a:pt x="134" y="161"/>
                    <a:pt x="134" y="184"/>
                  </a:cubicBezTo>
                  <a:cubicBezTo>
                    <a:pt x="134" y="195"/>
                    <a:pt x="134" y="206"/>
                    <a:pt x="123" y="206"/>
                  </a:cubicBezTo>
                  <a:cubicBezTo>
                    <a:pt x="123" y="217"/>
                    <a:pt x="112" y="217"/>
                    <a:pt x="112" y="228"/>
                  </a:cubicBezTo>
                  <a:cubicBezTo>
                    <a:pt x="101" y="228"/>
                    <a:pt x="89" y="228"/>
                    <a:pt x="78" y="217"/>
                  </a:cubicBezTo>
                  <a:cubicBezTo>
                    <a:pt x="78" y="217"/>
                    <a:pt x="67" y="206"/>
                    <a:pt x="67" y="195"/>
                  </a:cubicBezTo>
                  <a:cubicBezTo>
                    <a:pt x="67" y="184"/>
                    <a:pt x="56" y="161"/>
                    <a:pt x="56" y="139"/>
                  </a:cubicBezTo>
                  <a:cubicBezTo>
                    <a:pt x="45" y="117"/>
                    <a:pt x="45" y="94"/>
                    <a:pt x="45" y="83"/>
                  </a:cubicBezTo>
                  <a:cubicBezTo>
                    <a:pt x="45" y="72"/>
                    <a:pt x="45" y="61"/>
                    <a:pt x="56" y="50"/>
                  </a:cubicBezTo>
                  <a:cubicBezTo>
                    <a:pt x="56" y="50"/>
                    <a:pt x="67" y="39"/>
                    <a:pt x="78" y="39"/>
                  </a:cubicBezTo>
                  <a:close/>
                  <a:moveTo>
                    <a:pt x="94" y="1"/>
                  </a:moveTo>
                  <a:cubicBezTo>
                    <a:pt x="86" y="1"/>
                    <a:pt x="77" y="2"/>
                    <a:pt x="67" y="5"/>
                  </a:cubicBezTo>
                  <a:cubicBezTo>
                    <a:pt x="45" y="5"/>
                    <a:pt x="34" y="16"/>
                    <a:pt x="23" y="28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0" y="150"/>
                  </a:cubicBezTo>
                  <a:cubicBezTo>
                    <a:pt x="20" y="228"/>
                    <a:pt x="48" y="264"/>
                    <a:pt x="92" y="264"/>
                  </a:cubicBezTo>
                  <a:cubicBezTo>
                    <a:pt x="98" y="264"/>
                    <a:pt x="105" y="263"/>
                    <a:pt x="112" y="262"/>
                  </a:cubicBezTo>
                  <a:cubicBezTo>
                    <a:pt x="145" y="262"/>
                    <a:pt x="167" y="239"/>
                    <a:pt x="179" y="217"/>
                  </a:cubicBezTo>
                  <a:cubicBezTo>
                    <a:pt x="190" y="195"/>
                    <a:pt x="190" y="161"/>
                    <a:pt x="179" y="117"/>
                  </a:cubicBezTo>
                  <a:cubicBezTo>
                    <a:pt x="167" y="72"/>
                    <a:pt x="156" y="39"/>
                    <a:pt x="134" y="16"/>
                  </a:cubicBezTo>
                  <a:cubicBezTo>
                    <a:pt x="126" y="9"/>
                    <a:pt x="113" y="1"/>
                    <a:pt x="9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52"/>
            <p:cNvSpPr/>
            <p:nvPr/>
          </p:nvSpPr>
          <p:spPr>
            <a:xfrm rot="1205253">
              <a:off x="6848788" y="2873145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56"/>
                    <a:pt x="123" y="78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5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79" y="212"/>
                    <a:pt x="68" y="190"/>
                  </a:cubicBezTo>
                  <a:cubicBezTo>
                    <a:pt x="68" y="179"/>
                    <a:pt x="56" y="168"/>
                    <a:pt x="56" y="145"/>
                  </a:cubicBezTo>
                  <a:cubicBezTo>
                    <a:pt x="56" y="112"/>
                    <a:pt x="45" y="101"/>
                    <a:pt x="45" y="90"/>
                  </a:cubicBezTo>
                  <a:cubicBezTo>
                    <a:pt x="45" y="67"/>
                    <a:pt x="56" y="67"/>
                    <a:pt x="56" y="56"/>
                  </a:cubicBezTo>
                  <a:cubicBezTo>
                    <a:pt x="56" y="45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2" y="34"/>
                    <a:pt x="1" y="56"/>
                    <a:pt x="1" y="78"/>
                  </a:cubicBezTo>
                  <a:cubicBezTo>
                    <a:pt x="1" y="90"/>
                    <a:pt x="1" y="123"/>
                    <a:pt x="12" y="145"/>
                  </a:cubicBezTo>
                  <a:cubicBezTo>
                    <a:pt x="22" y="225"/>
                    <a:pt x="50" y="269"/>
                    <a:pt x="104" y="269"/>
                  </a:cubicBezTo>
                  <a:cubicBezTo>
                    <a:pt x="110" y="269"/>
                    <a:pt x="117" y="269"/>
                    <a:pt x="123" y="268"/>
                  </a:cubicBezTo>
                  <a:cubicBezTo>
                    <a:pt x="146" y="257"/>
                    <a:pt x="168" y="246"/>
                    <a:pt x="179" y="223"/>
                  </a:cubicBezTo>
                  <a:cubicBezTo>
                    <a:pt x="190" y="190"/>
                    <a:pt x="190" y="156"/>
                    <a:pt x="179" y="123"/>
                  </a:cubicBezTo>
                  <a:cubicBezTo>
                    <a:pt x="179" y="78"/>
                    <a:pt x="157" y="45"/>
                    <a:pt x="146" y="23"/>
                  </a:cubicBezTo>
                  <a:cubicBezTo>
                    <a:pt x="123" y="0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52"/>
            <p:cNvSpPr/>
            <p:nvPr/>
          </p:nvSpPr>
          <p:spPr>
            <a:xfrm rot="1205253">
              <a:off x="6919390" y="267689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7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52"/>
            <p:cNvSpPr/>
            <p:nvPr/>
          </p:nvSpPr>
          <p:spPr>
            <a:xfrm rot="1205253">
              <a:off x="6913100" y="2717644"/>
              <a:ext cx="18390" cy="25400"/>
            </a:xfrm>
            <a:custGeom>
              <a:avLst/>
              <a:gdLst/>
              <a:ahLst/>
              <a:cxnLst/>
              <a:rect l="l" t="t" r="r" b="b"/>
              <a:pathLst>
                <a:path w="202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52"/>
            <p:cNvSpPr/>
            <p:nvPr/>
          </p:nvSpPr>
          <p:spPr>
            <a:xfrm rot="1205253">
              <a:off x="6906244" y="2757657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101" y="38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5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56" y="116"/>
                    <a:pt x="45" y="105"/>
                    <a:pt x="45" y="83"/>
                  </a:cubicBezTo>
                  <a:cubicBezTo>
                    <a:pt x="45" y="72"/>
                    <a:pt x="56" y="61"/>
                    <a:pt x="56" y="61"/>
                  </a:cubicBezTo>
                  <a:cubicBezTo>
                    <a:pt x="56" y="50"/>
                    <a:pt x="68" y="50"/>
                    <a:pt x="79" y="38"/>
                  </a:cubicBezTo>
                  <a:close/>
                  <a:moveTo>
                    <a:pt x="92" y="1"/>
                  </a:moveTo>
                  <a:cubicBezTo>
                    <a:pt x="85" y="1"/>
                    <a:pt x="76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50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49" y="263"/>
                    <a:pt x="100" y="263"/>
                  </a:cubicBezTo>
                  <a:cubicBezTo>
                    <a:pt x="107" y="263"/>
                    <a:pt x="115" y="263"/>
                    <a:pt x="123" y="261"/>
                  </a:cubicBezTo>
                  <a:cubicBezTo>
                    <a:pt x="146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57" y="38"/>
                    <a:pt x="146" y="27"/>
                  </a:cubicBezTo>
                  <a:cubicBezTo>
                    <a:pt x="129" y="11"/>
                    <a:pt x="113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52"/>
            <p:cNvSpPr/>
            <p:nvPr/>
          </p:nvSpPr>
          <p:spPr>
            <a:xfrm rot="1205253">
              <a:off x="6963202" y="2643256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52"/>
            <p:cNvSpPr/>
            <p:nvPr/>
          </p:nvSpPr>
          <p:spPr>
            <a:xfrm rot="1205253">
              <a:off x="6956175" y="2683238"/>
              <a:ext cx="18390" cy="24034"/>
            </a:xfrm>
            <a:custGeom>
              <a:avLst/>
              <a:gdLst/>
              <a:ahLst/>
              <a:cxnLst/>
              <a:rect l="l" t="t" r="r" b="b"/>
              <a:pathLst>
                <a:path w="202" h="264" extrusionOk="0">
                  <a:moveTo>
                    <a:pt x="79" y="38"/>
                  </a:moveTo>
                  <a:cubicBezTo>
                    <a:pt x="90" y="38"/>
                    <a:pt x="101" y="38"/>
                    <a:pt x="112" y="50"/>
                  </a:cubicBezTo>
                  <a:cubicBezTo>
                    <a:pt x="112" y="50"/>
                    <a:pt x="123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45" y="150"/>
                    <a:pt x="145" y="161"/>
                    <a:pt x="145" y="183"/>
                  </a:cubicBezTo>
                  <a:cubicBezTo>
                    <a:pt x="145" y="194"/>
                    <a:pt x="145" y="205"/>
                    <a:pt x="134" y="205"/>
                  </a:cubicBezTo>
                  <a:cubicBezTo>
                    <a:pt x="134" y="217"/>
                    <a:pt x="123" y="217"/>
                    <a:pt x="112" y="228"/>
                  </a:cubicBezTo>
                  <a:cubicBezTo>
                    <a:pt x="112" y="228"/>
                    <a:pt x="101" y="228"/>
                    <a:pt x="90" y="217"/>
                  </a:cubicBezTo>
                  <a:cubicBezTo>
                    <a:pt x="90" y="217"/>
                    <a:pt x="79" y="205"/>
                    <a:pt x="79" y="194"/>
                  </a:cubicBezTo>
                  <a:cubicBezTo>
                    <a:pt x="67" y="183"/>
                    <a:pt x="67" y="161"/>
                    <a:pt x="67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7" y="50"/>
                    <a:pt x="79" y="38"/>
                    <a:pt x="79" y="38"/>
                  </a:cubicBezTo>
                  <a:close/>
                  <a:moveTo>
                    <a:pt x="105" y="0"/>
                  </a:moveTo>
                  <a:cubicBezTo>
                    <a:pt x="97" y="0"/>
                    <a:pt x="88" y="2"/>
                    <a:pt x="79" y="5"/>
                  </a:cubicBezTo>
                  <a:cubicBezTo>
                    <a:pt x="56" y="5"/>
                    <a:pt x="34" y="16"/>
                    <a:pt x="34" y="27"/>
                  </a:cubicBezTo>
                  <a:cubicBezTo>
                    <a:pt x="23" y="38"/>
                    <a:pt x="12" y="50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3"/>
                    <a:pt x="123" y="261"/>
                  </a:cubicBezTo>
                  <a:cubicBezTo>
                    <a:pt x="157" y="261"/>
                    <a:pt x="179" y="239"/>
                    <a:pt x="179" y="217"/>
                  </a:cubicBezTo>
                  <a:cubicBezTo>
                    <a:pt x="190" y="194"/>
                    <a:pt x="201" y="161"/>
                    <a:pt x="190" y="116"/>
                  </a:cubicBezTo>
                  <a:cubicBezTo>
                    <a:pt x="179" y="72"/>
                    <a:pt x="168" y="38"/>
                    <a:pt x="145" y="16"/>
                  </a:cubicBezTo>
                  <a:cubicBezTo>
                    <a:pt x="138" y="8"/>
                    <a:pt x="124" y="0"/>
                    <a:pt x="10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52"/>
            <p:cNvSpPr/>
            <p:nvPr/>
          </p:nvSpPr>
          <p:spPr>
            <a:xfrm rot="1205253">
              <a:off x="6949793" y="2723685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52"/>
            <p:cNvSpPr/>
            <p:nvPr/>
          </p:nvSpPr>
          <p:spPr>
            <a:xfrm rot="1205253">
              <a:off x="6942532" y="276416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3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52"/>
            <p:cNvSpPr/>
            <p:nvPr/>
          </p:nvSpPr>
          <p:spPr>
            <a:xfrm rot="1205253">
              <a:off x="6936212" y="2805086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52"/>
            <p:cNvSpPr/>
            <p:nvPr/>
          </p:nvSpPr>
          <p:spPr>
            <a:xfrm rot="1205253">
              <a:off x="6928935" y="284565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2"/>
            <p:cNvSpPr/>
            <p:nvPr/>
          </p:nvSpPr>
          <p:spPr>
            <a:xfrm rot="1205253">
              <a:off x="6922096" y="2885674"/>
              <a:ext cx="18390" cy="23943"/>
            </a:xfrm>
            <a:custGeom>
              <a:avLst/>
              <a:gdLst/>
              <a:ahLst/>
              <a:cxnLst/>
              <a:rect l="l" t="t" r="r" b="b"/>
              <a:pathLst>
                <a:path w="202" h="263" extrusionOk="0">
                  <a:moveTo>
                    <a:pt x="90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0"/>
                    <a:pt x="123" y="71"/>
                  </a:cubicBezTo>
                  <a:cubicBezTo>
                    <a:pt x="134" y="83"/>
                    <a:pt x="134" y="105"/>
                    <a:pt x="134" y="127"/>
                  </a:cubicBezTo>
                  <a:cubicBezTo>
                    <a:pt x="146" y="149"/>
                    <a:pt x="146" y="172"/>
                    <a:pt x="146" y="183"/>
                  </a:cubicBezTo>
                  <a:cubicBezTo>
                    <a:pt x="146" y="194"/>
                    <a:pt x="146" y="205"/>
                    <a:pt x="134" y="216"/>
                  </a:cubicBezTo>
                  <a:cubicBezTo>
                    <a:pt x="134" y="216"/>
                    <a:pt x="123" y="227"/>
                    <a:pt x="123" y="227"/>
                  </a:cubicBezTo>
                  <a:cubicBezTo>
                    <a:pt x="112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68" y="138"/>
                  </a:cubicBezTo>
                  <a:cubicBezTo>
                    <a:pt x="56" y="116"/>
                    <a:pt x="56" y="105"/>
                    <a:pt x="56" y="83"/>
                  </a:cubicBezTo>
                  <a:cubicBezTo>
                    <a:pt x="56" y="71"/>
                    <a:pt x="56" y="60"/>
                    <a:pt x="68" y="60"/>
                  </a:cubicBezTo>
                  <a:cubicBezTo>
                    <a:pt x="68" y="49"/>
                    <a:pt x="79" y="49"/>
                    <a:pt x="90" y="38"/>
                  </a:cubicBezTo>
                  <a:close/>
                  <a:moveTo>
                    <a:pt x="103" y="0"/>
                  </a:moveTo>
                  <a:cubicBezTo>
                    <a:pt x="96" y="0"/>
                    <a:pt x="88" y="2"/>
                    <a:pt x="79" y="5"/>
                  </a:cubicBezTo>
                  <a:cubicBezTo>
                    <a:pt x="56" y="5"/>
                    <a:pt x="45" y="16"/>
                    <a:pt x="34" y="27"/>
                  </a:cubicBezTo>
                  <a:cubicBezTo>
                    <a:pt x="23" y="38"/>
                    <a:pt x="12" y="49"/>
                    <a:pt x="12" y="71"/>
                  </a:cubicBezTo>
                  <a:cubicBezTo>
                    <a:pt x="1" y="94"/>
                    <a:pt x="12" y="116"/>
                    <a:pt x="12" y="149"/>
                  </a:cubicBezTo>
                  <a:cubicBezTo>
                    <a:pt x="31" y="228"/>
                    <a:pt x="60" y="263"/>
                    <a:pt x="104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79" y="250"/>
                    <a:pt x="190" y="216"/>
                  </a:cubicBezTo>
                  <a:cubicBezTo>
                    <a:pt x="201" y="194"/>
                    <a:pt x="201" y="161"/>
                    <a:pt x="190" y="116"/>
                  </a:cubicBezTo>
                  <a:cubicBezTo>
                    <a:pt x="179" y="71"/>
                    <a:pt x="168" y="38"/>
                    <a:pt x="146" y="27"/>
                  </a:cubicBezTo>
                  <a:cubicBezTo>
                    <a:pt x="137" y="11"/>
                    <a:pt x="123" y="0"/>
                    <a:pt x="1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2"/>
            <p:cNvSpPr/>
            <p:nvPr/>
          </p:nvSpPr>
          <p:spPr>
            <a:xfrm rot="1205253">
              <a:off x="6915526" y="292708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2"/>
            <p:cNvSpPr/>
            <p:nvPr/>
          </p:nvSpPr>
          <p:spPr>
            <a:xfrm rot="1205253">
              <a:off x="6999754" y="2649095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2"/>
            <p:cNvSpPr/>
            <p:nvPr/>
          </p:nvSpPr>
          <p:spPr>
            <a:xfrm rot="1205253">
              <a:off x="6993870" y="2689280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50"/>
                  </a:cubicBezTo>
                  <a:cubicBezTo>
                    <a:pt x="101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6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68" y="206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50"/>
                    <a:pt x="68" y="50"/>
                    <a:pt x="79" y="38"/>
                  </a:cubicBezTo>
                  <a:close/>
                  <a:moveTo>
                    <a:pt x="92" y="1"/>
                  </a:moveTo>
                  <a:cubicBezTo>
                    <a:pt x="85" y="1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50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3"/>
                    <a:pt x="112" y="261"/>
                  </a:cubicBezTo>
                  <a:cubicBezTo>
                    <a:pt x="146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6" y="27"/>
                  </a:cubicBezTo>
                  <a:cubicBezTo>
                    <a:pt x="129" y="11"/>
                    <a:pt x="113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52"/>
            <p:cNvSpPr/>
            <p:nvPr/>
          </p:nvSpPr>
          <p:spPr>
            <a:xfrm rot="1205253">
              <a:off x="6986345" y="2730526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52"/>
            <p:cNvSpPr/>
            <p:nvPr/>
          </p:nvSpPr>
          <p:spPr>
            <a:xfrm rot="1205253">
              <a:off x="6845472" y="3127146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52"/>
            <p:cNvSpPr/>
            <p:nvPr/>
          </p:nvSpPr>
          <p:spPr>
            <a:xfrm rot="1205253">
              <a:off x="6335845" y="2999930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56" y="57"/>
                  </a:lnTo>
                  <a:lnTo>
                    <a:pt x="90" y="235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3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52"/>
            <p:cNvSpPr/>
            <p:nvPr/>
          </p:nvSpPr>
          <p:spPr>
            <a:xfrm rot="1205253">
              <a:off x="6328646" y="3040974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12" y="49"/>
                    <a:pt x="112" y="60"/>
                    <a:pt x="112" y="71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49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6"/>
                    <a:pt x="123" y="216"/>
                    <a:pt x="112" y="216"/>
                  </a:cubicBezTo>
                  <a:cubicBezTo>
                    <a:pt x="106" y="222"/>
                    <a:pt x="101" y="225"/>
                    <a:pt x="97" y="225"/>
                  </a:cubicBezTo>
                  <a:cubicBezTo>
                    <a:pt x="93" y="225"/>
                    <a:pt x="90" y="222"/>
                    <a:pt x="90" y="216"/>
                  </a:cubicBezTo>
                  <a:cubicBezTo>
                    <a:pt x="79" y="216"/>
                    <a:pt x="79" y="205"/>
                    <a:pt x="68" y="194"/>
                  </a:cubicBezTo>
                  <a:cubicBezTo>
                    <a:pt x="68" y="183"/>
                    <a:pt x="56" y="161"/>
                    <a:pt x="56" y="138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1"/>
                    <a:pt x="56" y="60"/>
                    <a:pt x="56" y="49"/>
                  </a:cubicBezTo>
                  <a:cubicBezTo>
                    <a:pt x="56" y="49"/>
                    <a:pt x="68" y="38"/>
                    <a:pt x="79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1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1"/>
                  </a:cubicBezTo>
                  <a:cubicBezTo>
                    <a:pt x="1" y="94"/>
                    <a:pt x="1" y="116"/>
                    <a:pt x="1" y="149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5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1"/>
                    <a:pt x="157" y="38"/>
                    <a:pt x="145" y="16"/>
                  </a:cubicBezTo>
                  <a:cubicBezTo>
                    <a:pt x="130" y="8"/>
                    <a:pt x="114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52"/>
            <p:cNvSpPr/>
            <p:nvPr/>
          </p:nvSpPr>
          <p:spPr>
            <a:xfrm rot="1205253">
              <a:off x="6771286" y="3114744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2" y="56"/>
                    <a:pt x="112" y="67"/>
                    <a:pt x="123" y="78"/>
                  </a:cubicBezTo>
                  <a:cubicBezTo>
                    <a:pt x="123" y="89"/>
                    <a:pt x="134" y="100"/>
                    <a:pt x="134" y="134"/>
                  </a:cubicBezTo>
                  <a:cubicBezTo>
                    <a:pt x="134" y="156"/>
                    <a:pt x="145" y="167"/>
                    <a:pt x="145" y="178"/>
                  </a:cubicBezTo>
                  <a:cubicBezTo>
                    <a:pt x="145" y="201"/>
                    <a:pt x="134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89" y="223"/>
                    <a:pt x="78" y="212"/>
                    <a:pt x="78" y="201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7" y="56"/>
                    <a:pt x="67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34" y="11"/>
                    <a:pt x="22" y="22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100"/>
                    <a:pt x="0" y="123"/>
                    <a:pt x="11" y="156"/>
                  </a:cubicBezTo>
                  <a:cubicBezTo>
                    <a:pt x="21" y="226"/>
                    <a:pt x="58" y="269"/>
                    <a:pt x="106" y="269"/>
                  </a:cubicBezTo>
                  <a:cubicBezTo>
                    <a:pt x="111" y="269"/>
                    <a:pt x="117" y="269"/>
                    <a:pt x="123" y="268"/>
                  </a:cubicBezTo>
                  <a:cubicBezTo>
                    <a:pt x="156" y="256"/>
                    <a:pt x="167" y="245"/>
                    <a:pt x="178" y="223"/>
                  </a:cubicBezTo>
                  <a:cubicBezTo>
                    <a:pt x="190" y="201"/>
                    <a:pt x="190" y="167"/>
                    <a:pt x="190" y="123"/>
                  </a:cubicBezTo>
                  <a:cubicBezTo>
                    <a:pt x="178" y="78"/>
                    <a:pt x="167" y="45"/>
                    <a:pt x="145" y="22"/>
                  </a:cubicBezTo>
                  <a:cubicBezTo>
                    <a:pt x="123" y="11"/>
                    <a:pt x="100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2"/>
            <p:cNvSpPr/>
            <p:nvPr/>
          </p:nvSpPr>
          <p:spPr>
            <a:xfrm rot="1205253">
              <a:off x="6807885" y="3121315"/>
              <a:ext cx="18299" cy="24034"/>
            </a:xfrm>
            <a:custGeom>
              <a:avLst/>
              <a:gdLst/>
              <a:ahLst/>
              <a:cxnLst/>
              <a:rect l="l" t="t" r="r" b="b"/>
              <a:pathLst>
                <a:path w="201" h="264" extrusionOk="0">
                  <a:moveTo>
                    <a:pt x="89" y="39"/>
                  </a:moveTo>
                  <a:cubicBezTo>
                    <a:pt x="89" y="39"/>
                    <a:pt x="100" y="39"/>
                    <a:pt x="112" y="50"/>
                  </a:cubicBezTo>
                  <a:cubicBezTo>
                    <a:pt x="112" y="50"/>
                    <a:pt x="123" y="61"/>
                    <a:pt x="123" y="72"/>
                  </a:cubicBezTo>
                  <a:cubicBezTo>
                    <a:pt x="134" y="83"/>
                    <a:pt x="134" y="106"/>
                    <a:pt x="134" y="128"/>
                  </a:cubicBezTo>
                  <a:cubicBezTo>
                    <a:pt x="145" y="150"/>
                    <a:pt x="145" y="161"/>
                    <a:pt x="145" y="184"/>
                  </a:cubicBezTo>
                  <a:cubicBezTo>
                    <a:pt x="145" y="195"/>
                    <a:pt x="145" y="206"/>
                    <a:pt x="134" y="206"/>
                  </a:cubicBezTo>
                  <a:cubicBezTo>
                    <a:pt x="134" y="217"/>
                    <a:pt x="123" y="217"/>
                    <a:pt x="112" y="228"/>
                  </a:cubicBezTo>
                  <a:cubicBezTo>
                    <a:pt x="112" y="228"/>
                    <a:pt x="100" y="228"/>
                    <a:pt x="89" y="217"/>
                  </a:cubicBezTo>
                  <a:cubicBezTo>
                    <a:pt x="89" y="217"/>
                    <a:pt x="78" y="206"/>
                    <a:pt x="78" y="195"/>
                  </a:cubicBezTo>
                  <a:cubicBezTo>
                    <a:pt x="67" y="184"/>
                    <a:pt x="67" y="161"/>
                    <a:pt x="67" y="139"/>
                  </a:cubicBezTo>
                  <a:cubicBezTo>
                    <a:pt x="56" y="117"/>
                    <a:pt x="56" y="94"/>
                    <a:pt x="56" y="83"/>
                  </a:cubicBezTo>
                  <a:cubicBezTo>
                    <a:pt x="56" y="72"/>
                    <a:pt x="56" y="61"/>
                    <a:pt x="67" y="50"/>
                  </a:cubicBezTo>
                  <a:cubicBezTo>
                    <a:pt x="67" y="50"/>
                    <a:pt x="78" y="39"/>
                    <a:pt x="89" y="39"/>
                  </a:cubicBezTo>
                  <a:close/>
                  <a:moveTo>
                    <a:pt x="105" y="1"/>
                  </a:moveTo>
                  <a:cubicBezTo>
                    <a:pt x="97" y="1"/>
                    <a:pt x="88" y="2"/>
                    <a:pt x="78" y="5"/>
                  </a:cubicBezTo>
                  <a:cubicBezTo>
                    <a:pt x="56" y="5"/>
                    <a:pt x="45" y="17"/>
                    <a:pt x="34" y="28"/>
                  </a:cubicBezTo>
                  <a:cubicBezTo>
                    <a:pt x="22" y="39"/>
                    <a:pt x="11" y="50"/>
                    <a:pt x="11" y="72"/>
                  </a:cubicBezTo>
                  <a:cubicBezTo>
                    <a:pt x="0" y="94"/>
                    <a:pt x="11" y="117"/>
                    <a:pt x="11" y="150"/>
                  </a:cubicBezTo>
                  <a:cubicBezTo>
                    <a:pt x="31" y="228"/>
                    <a:pt x="59" y="264"/>
                    <a:pt x="103" y="264"/>
                  </a:cubicBezTo>
                  <a:cubicBezTo>
                    <a:pt x="109" y="264"/>
                    <a:pt x="116" y="263"/>
                    <a:pt x="123" y="262"/>
                  </a:cubicBezTo>
                  <a:cubicBezTo>
                    <a:pt x="156" y="262"/>
                    <a:pt x="178" y="239"/>
                    <a:pt x="190" y="217"/>
                  </a:cubicBezTo>
                  <a:cubicBezTo>
                    <a:pt x="201" y="195"/>
                    <a:pt x="201" y="161"/>
                    <a:pt x="190" y="117"/>
                  </a:cubicBezTo>
                  <a:cubicBezTo>
                    <a:pt x="178" y="72"/>
                    <a:pt x="167" y="39"/>
                    <a:pt x="145" y="17"/>
                  </a:cubicBezTo>
                  <a:cubicBezTo>
                    <a:pt x="137" y="9"/>
                    <a:pt x="124" y="1"/>
                    <a:pt x="10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2"/>
            <p:cNvSpPr/>
            <p:nvPr/>
          </p:nvSpPr>
          <p:spPr>
            <a:xfrm rot="1205253">
              <a:off x="6889113" y="3093382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56" y="57"/>
                  </a:lnTo>
                  <a:lnTo>
                    <a:pt x="89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2"/>
            <p:cNvSpPr/>
            <p:nvPr/>
          </p:nvSpPr>
          <p:spPr>
            <a:xfrm rot="1205253">
              <a:off x="6925837" y="3099252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56" y="57"/>
                  </a:lnTo>
                  <a:lnTo>
                    <a:pt x="89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2"/>
            <p:cNvSpPr/>
            <p:nvPr/>
          </p:nvSpPr>
          <p:spPr>
            <a:xfrm rot="1205253">
              <a:off x="6918777" y="3139507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12" y="56"/>
                    <a:pt x="112" y="67"/>
                    <a:pt x="123" y="78"/>
                  </a:cubicBezTo>
                  <a:cubicBezTo>
                    <a:pt x="123" y="90"/>
                    <a:pt x="134" y="101"/>
                    <a:pt x="134" y="134"/>
                  </a:cubicBezTo>
                  <a:cubicBezTo>
                    <a:pt x="134" y="156"/>
                    <a:pt x="145" y="168"/>
                    <a:pt x="145" y="179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89" y="223"/>
                    <a:pt x="78" y="212"/>
                    <a:pt x="78" y="201"/>
                  </a:cubicBezTo>
                  <a:cubicBezTo>
                    <a:pt x="67" y="179"/>
                    <a:pt x="67" y="168"/>
                    <a:pt x="56" y="145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7" y="56"/>
                    <a:pt x="67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2"/>
                    <a:pt x="34" y="12"/>
                    <a:pt x="23" y="23"/>
                  </a:cubicBezTo>
                  <a:cubicBezTo>
                    <a:pt x="11" y="34"/>
                    <a:pt x="11" y="56"/>
                    <a:pt x="11" y="78"/>
                  </a:cubicBezTo>
                  <a:cubicBezTo>
                    <a:pt x="0" y="101"/>
                    <a:pt x="0" y="123"/>
                    <a:pt x="11" y="156"/>
                  </a:cubicBezTo>
                  <a:cubicBezTo>
                    <a:pt x="21" y="226"/>
                    <a:pt x="58" y="269"/>
                    <a:pt x="106" y="269"/>
                  </a:cubicBezTo>
                  <a:cubicBezTo>
                    <a:pt x="112" y="269"/>
                    <a:pt x="117" y="269"/>
                    <a:pt x="123" y="268"/>
                  </a:cubicBezTo>
                  <a:cubicBezTo>
                    <a:pt x="156" y="257"/>
                    <a:pt x="167" y="246"/>
                    <a:pt x="179" y="223"/>
                  </a:cubicBezTo>
                  <a:cubicBezTo>
                    <a:pt x="190" y="201"/>
                    <a:pt x="190" y="168"/>
                    <a:pt x="190" y="123"/>
                  </a:cubicBezTo>
                  <a:cubicBezTo>
                    <a:pt x="179" y="78"/>
                    <a:pt x="167" y="45"/>
                    <a:pt x="145" y="23"/>
                  </a:cubicBezTo>
                  <a:cubicBezTo>
                    <a:pt x="134" y="0"/>
                    <a:pt x="101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2"/>
            <p:cNvSpPr/>
            <p:nvPr/>
          </p:nvSpPr>
          <p:spPr>
            <a:xfrm rot="1205253">
              <a:off x="6355372" y="287881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67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2"/>
            <p:cNvSpPr/>
            <p:nvPr/>
          </p:nvSpPr>
          <p:spPr>
            <a:xfrm rot="1205253">
              <a:off x="6349491" y="2918984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5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49"/>
                    <a:pt x="67" y="49"/>
                    <a:pt x="79" y="38"/>
                  </a:cubicBezTo>
                  <a:close/>
                  <a:moveTo>
                    <a:pt x="92" y="1"/>
                  </a:moveTo>
                  <a:cubicBezTo>
                    <a:pt x="85" y="1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9" y="263"/>
                    <a:pt x="105" y="263"/>
                    <a:pt x="112" y="261"/>
                  </a:cubicBezTo>
                  <a:cubicBezTo>
                    <a:pt x="145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5" y="27"/>
                  </a:cubicBezTo>
                  <a:cubicBezTo>
                    <a:pt x="129" y="11"/>
                    <a:pt x="113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2"/>
            <p:cNvSpPr/>
            <p:nvPr/>
          </p:nvSpPr>
          <p:spPr>
            <a:xfrm rot="1205253">
              <a:off x="6342135" y="2959275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7" y="56"/>
                  </a:lnTo>
                  <a:lnTo>
                    <a:pt x="101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2"/>
            <p:cNvSpPr/>
            <p:nvPr/>
          </p:nvSpPr>
          <p:spPr>
            <a:xfrm rot="1205253">
              <a:off x="6393036" y="2885028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2"/>
            <p:cNvSpPr/>
            <p:nvPr/>
          </p:nvSpPr>
          <p:spPr>
            <a:xfrm rot="1205253">
              <a:off x="6428647" y="2891524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2"/>
            <p:cNvSpPr/>
            <p:nvPr/>
          </p:nvSpPr>
          <p:spPr>
            <a:xfrm rot="1205253">
              <a:off x="6385775" y="2925511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7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2"/>
            <p:cNvSpPr/>
            <p:nvPr/>
          </p:nvSpPr>
          <p:spPr>
            <a:xfrm rot="1205253">
              <a:off x="6379485" y="2966257"/>
              <a:ext cx="18390" cy="25400"/>
            </a:xfrm>
            <a:custGeom>
              <a:avLst/>
              <a:gdLst/>
              <a:ahLst/>
              <a:cxnLst/>
              <a:rect l="l" t="t" r="r" b="b"/>
              <a:pathLst>
                <a:path w="202" h="279" extrusionOk="0">
                  <a:moveTo>
                    <a:pt x="101" y="1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2"/>
            <p:cNvSpPr/>
            <p:nvPr/>
          </p:nvSpPr>
          <p:spPr>
            <a:xfrm rot="1205253">
              <a:off x="6372350" y="3007030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7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2"/>
            <p:cNvSpPr/>
            <p:nvPr/>
          </p:nvSpPr>
          <p:spPr>
            <a:xfrm rot="1205253">
              <a:off x="6365369" y="3046844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23" y="60"/>
                    <a:pt x="123" y="71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5" y="149"/>
                    <a:pt x="145" y="172"/>
                    <a:pt x="145" y="183"/>
                  </a:cubicBezTo>
                  <a:cubicBezTo>
                    <a:pt x="145" y="194"/>
                    <a:pt x="145" y="205"/>
                    <a:pt x="134" y="216"/>
                  </a:cubicBezTo>
                  <a:cubicBezTo>
                    <a:pt x="134" y="216"/>
                    <a:pt x="123" y="227"/>
                    <a:pt x="112" y="227"/>
                  </a:cubicBezTo>
                  <a:cubicBezTo>
                    <a:pt x="101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1"/>
                    <a:pt x="56" y="60"/>
                    <a:pt x="56" y="60"/>
                  </a:cubicBezTo>
                  <a:cubicBezTo>
                    <a:pt x="68" y="49"/>
                    <a:pt x="68" y="49"/>
                    <a:pt x="79" y="38"/>
                  </a:cubicBezTo>
                  <a:close/>
                  <a:moveTo>
                    <a:pt x="98" y="0"/>
                  </a:moveTo>
                  <a:cubicBezTo>
                    <a:pt x="91" y="0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2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1"/>
                    <a:pt x="168" y="38"/>
                    <a:pt x="145" y="27"/>
                  </a:cubicBezTo>
                  <a:cubicBezTo>
                    <a:pt x="137" y="11"/>
                    <a:pt x="117" y="0"/>
                    <a:pt x="9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2"/>
            <p:cNvSpPr/>
            <p:nvPr/>
          </p:nvSpPr>
          <p:spPr>
            <a:xfrm rot="1205253">
              <a:off x="6422499" y="2931380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7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3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2"/>
            <p:cNvSpPr/>
            <p:nvPr/>
          </p:nvSpPr>
          <p:spPr>
            <a:xfrm rot="1205253">
              <a:off x="6460148" y="293768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23" y="245"/>
                  </a:lnTo>
                  <a:lnTo>
                    <a:pt x="34" y="278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2"/>
            <p:cNvSpPr/>
            <p:nvPr/>
          </p:nvSpPr>
          <p:spPr>
            <a:xfrm rot="1205253">
              <a:off x="6452887" y="2978165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2"/>
            <p:cNvSpPr/>
            <p:nvPr/>
          </p:nvSpPr>
          <p:spPr>
            <a:xfrm rot="1205253">
              <a:off x="6415222" y="2971951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2"/>
            <p:cNvSpPr/>
            <p:nvPr/>
          </p:nvSpPr>
          <p:spPr>
            <a:xfrm rot="1205253">
              <a:off x="6445797" y="3018592"/>
              <a:ext cx="18390" cy="24580"/>
            </a:xfrm>
            <a:custGeom>
              <a:avLst/>
              <a:gdLst/>
              <a:ahLst/>
              <a:cxnLst/>
              <a:rect l="l" t="t" r="r" b="b"/>
              <a:pathLst>
                <a:path w="202" h="270" extrusionOk="0">
                  <a:moveTo>
                    <a:pt x="112" y="45"/>
                  </a:moveTo>
                  <a:cubicBezTo>
                    <a:pt x="112" y="56"/>
                    <a:pt x="123" y="56"/>
                    <a:pt x="123" y="78"/>
                  </a:cubicBezTo>
                  <a:cubicBezTo>
                    <a:pt x="123" y="89"/>
                    <a:pt x="134" y="100"/>
                    <a:pt x="134" y="123"/>
                  </a:cubicBezTo>
                  <a:cubicBezTo>
                    <a:pt x="146" y="145"/>
                    <a:pt x="146" y="167"/>
                    <a:pt x="146" y="178"/>
                  </a:cubicBezTo>
                  <a:cubicBezTo>
                    <a:pt x="146" y="189"/>
                    <a:pt x="146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90" y="212"/>
                    <a:pt x="79" y="212"/>
                    <a:pt x="79" y="189"/>
                  </a:cubicBezTo>
                  <a:cubicBezTo>
                    <a:pt x="68" y="178"/>
                    <a:pt x="68" y="167"/>
                    <a:pt x="68" y="145"/>
                  </a:cubicBezTo>
                  <a:cubicBezTo>
                    <a:pt x="56" y="112"/>
                    <a:pt x="56" y="100"/>
                    <a:pt x="56" y="89"/>
                  </a:cubicBezTo>
                  <a:cubicBezTo>
                    <a:pt x="56" y="67"/>
                    <a:pt x="56" y="67"/>
                    <a:pt x="56" y="56"/>
                  </a:cubicBezTo>
                  <a:cubicBezTo>
                    <a:pt x="68" y="45"/>
                    <a:pt x="79" y="45"/>
                    <a:pt x="79" y="45"/>
                  </a:cubicBezTo>
                  <a:close/>
                  <a:moveTo>
                    <a:pt x="79" y="0"/>
                  </a:moveTo>
                  <a:cubicBezTo>
                    <a:pt x="56" y="11"/>
                    <a:pt x="34" y="11"/>
                    <a:pt x="23" y="22"/>
                  </a:cubicBezTo>
                  <a:cubicBezTo>
                    <a:pt x="12" y="34"/>
                    <a:pt x="12" y="56"/>
                    <a:pt x="12" y="78"/>
                  </a:cubicBezTo>
                  <a:cubicBezTo>
                    <a:pt x="1" y="89"/>
                    <a:pt x="12" y="123"/>
                    <a:pt x="12" y="145"/>
                  </a:cubicBezTo>
                  <a:cubicBezTo>
                    <a:pt x="22" y="225"/>
                    <a:pt x="59" y="269"/>
                    <a:pt x="107" y="269"/>
                  </a:cubicBezTo>
                  <a:cubicBezTo>
                    <a:pt x="112" y="269"/>
                    <a:pt x="118" y="269"/>
                    <a:pt x="123" y="267"/>
                  </a:cubicBezTo>
                  <a:cubicBezTo>
                    <a:pt x="157" y="256"/>
                    <a:pt x="168" y="245"/>
                    <a:pt x="179" y="223"/>
                  </a:cubicBezTo>
                  <a:cubicBezTo>
                    <a:pt x="190" y="189"/>
                    <a:pt x="201" y="156"/>
                    <a:pt x="190" y="112"/>
                  </a:cubicBezTo>
                  <a:cubicBezTo>
                    <a:pt x="179" y="78"/>
                    <a:pt x="168" y="45"/>
                    <a:pt x="146" y="22"/>
                  </a:cubicBezTo>
                  <a:cubicBezTo>
                    <a:pt x="134" y="0"/>
                    <a:pt x="112" y="0"/>
                    <a:pt x="7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2"/>
            <p:cNvSpPr/>
            <p:nvPr/>
          </p:nvSpPr>
          <p:spPr>
            <a:xfrm rot="1205253">
              <a:off x="6439305" y="305956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2"/>
            <p:cNvSpPr/>
            <p:nvPr/>
          </p:nvSpPr>
          <p:spPr>
            <a:xfrm rot="1205253">
              <a:off x="6661474" y="3096107"/>
              <a:ext cx="17297" cy="24671"/>
            </a:xfrm>
            <a:custGeom>
              <a:avLst/>
              <a:gdLst/>
              <a:ahLst/>
              <a:cxnLst/>
              <a:rect l="l" t="t" r="r" b="b"/>
              <a:pathLst>
                <a:path w="190" h="271" extrusionOk="0">
                  <a:moveTo>
                    <a:pt x="100" y="46"/>
                  </a:moveTo>
                  <a:cubicBezTo>
                    <a:pt x="100" y="57"/>
                    <a:pt x="112" y="68"/>
                    <a:pt x="112" y="79"/>
                  </a:cubicBezTo>
                  <a:cubicBezTo>
                    <a:pt x="123" y="90"/>
                    <a:pt x="123" y="101"/>
                    <a:pt x="134" y="124"/>
                  </a:cubicBezTo>
                  <a:cubicBezTo>
                    <a:pt x="134" y="157"/>
                    <a:pt x="134" y="168"/>
                    <a:pt x="134" y="179"/>
                  </a:cubicBezTo>
                  <a:cubicBezTo>
                    <a:pt x="134" y="201"/>
                    <a:pt x="134" y="213"/>
                    <a:pt x="134" y="213"/>
                  </a:cubicBezTo>
                  <a:cubicBezTo>
                    <a:pt x="123" y="224"/>
                    <a:pt x="123" y="224"/>
                    <a:pt x="112" y="224"/>
                  </a:cubicBezTo>
                  <a:lnTo>
                    <a:pt x="89" y="224"/>
                  </a:lnTo>
                  <a:cubicBezTo>
                    <a:pt x="78" y="224"/>
                    <a:pt x="78" y="213"/>
                    <a:pt x="67" y="201"/>
                  </a:cubicBezTo>
                  <a:cubicBezTo>
                    <a:pt x="67" y="179"/>
                    <a:pt x="56" y="168"/>
                    <a:pt x="56" y="146"/>
                  </a:cubicBezTo>
                  <a:cubicBezTo>
                    <a:pt x="56" y="124"/>
                    <a:pt x="45" y="101"/>
                    <a:pt x="45" y="90"/>
                  </a:cubicBezTo>
                  <a:cubicBezTo>
                    <a:pt x="45" y="79"/>
                    <a:pt x="56" y="68"/>
                    <a:pt x="56" y="57"/>
                  </a:cubicBezTo>
                  <a:cubicBezTo>
                    <a:pt x="56" y="46"/>
                    <a:pt x="67" y="46"/>
                    <a:pt x="78" y="46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2" y="23"/>
                  </a:cubicBezTo>
                  <a:cubicBezTo>
                    <a:pt x="11" y="34"/>
                    <a:pt x="0" y="57"/>
                    <a:pt x="0" y="79"/>
                  </a:cubicBezTo>
                  <a:cubicBezTo>
                    <a:pt x="0" y="101"/>
                    <a:pt x="0" y="124"/>
                    <a:pt x="0" y="157"/>
                  </a:cubicBezTo>
                  <a:cubicBezTo>
                    <a:pt x="20" y="227"/>
                    <a:pt x="49" y="270"/>
                    <a:pt x="95" y="270"/>
                  </a:cubicBezTo>
                  <a:cubicBezTo>
                    <a:pt x="100" y="270"/>
                    <a:pt x="106" y="269"/>
                    <a:pt x="112" y="268"/>
                  </a:cubicBezTo>
                  <a:cubicBezTo>
                    <a:pt x="145" y="257"/>
                    <a:pt x="167" y="246"/>
                    <a:pt x="178" y="224"/>
                  </a:cubicBezTo>
                  <a:cubicBezTo>
                    <a:pt x="189" y="201"/>
                    <a:pt x="189" y="168"/>
                    <a:pt x="178" y="124"/>
                  </a:cubicBezTo>
                  <a:cubicBezTo>
                    <a:pt x="167" y="79"/>
                    <a:pt x="156" y="46"/>
                    <a:pt x="145" y="23"/>
                  </a:cubicBezTo>
                  <a:cubicBezTo>
                    <a:pt x="123" y="1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2"/>
            <p:cNvSpPr/>
            <p:nvPr/>
          </p:nvSpPr>
          <p:spPr>
            <a:xfrm rot="1205253">
              <a:off x="6496699" y="2944522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2"/>
            <p:cNvSpPr/>
            <p:nvPr/>
          </p:nvSpPr>
          <p:spPr>
            <a:xfrm rot="1205253">
              <a:off x="6489718" y="2984336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34" y="150"/>
                    <a:pt x="146" y="161"/>
                    <a:pt x="146" y="183"/>
                  </a:cubicBezTo>
                  <a:cubicBezTo>
                    <a:pt x="146" y="194"/>
                    <a:pt x="134" y="205"/>
                    <a:pt x="134" y="205"/>
                  </a:cubicBezTo>
                  <a:cubicBezTo>
                    <a:pt x="134" y="216"/>
                    <a:pt x="123" y="216"/>
                    <a:pt x="112" y="228"/>
                  </a:cubicBezTo>
                  <a:cubicBezTo>
                    <a:pt x="101" y="228"/>
                    <a:pt x="101" y="228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0"/>
                    <a:pt x="56" y="49"/>
                  </a:cubicBezTo>
                  <a:cubicBezTo>
                    <a:pt x="68" y="49"/>
                    <a:pt x="68" y="38"/>
                    <a:pt x="79" y="38"/>
                  </a:cubicBezTo>
                  <a:close/>
                  <a:moveTo>
                    <a:pt x="100" y="0"/>
                  </a:moveTo>
                  <a:cubicBezTo>
                    <a:pt x="93" y="0"/>
                    <a:pt x="85" y="1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2"/>
                    <a:pt x="168" y="38"/>
                    <a:pt x="146" y="16"/>
                  </a:cubicBezTo>
                  <a:cubicBezTo>
                    <a:pt x="138" y="8"/>
                    <a:pt x="119" y="0"/>
                    <a:pt x="10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2"/>
            <p:cNvSpPr/>
            <p:nvPr/>
          </p:nvSpPr>
          <p:spPr>
            <a:xfrm rot="1205253">
              <a:off x="6483290" y="302495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7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2"/>
            <p:cNvSpPr/>
            <p:nvPr/>
          </p:nvSpPr>
          <p:spPr>
            <a:xfrm rot="1205253">
              <a:off x="6476029" y="3065435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2"/>
            <p:cNvSpPr/>
            <p:nvPr/>
          </p:nvSpPr>
          <p:spPr>
            <a:xfrm rot="1205253">
              <a:off x="6533251" y="2950361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2"/>
            <p:cNvSpPr/>
            <p:nvPr/>
          </p:nvSpPr>
          <p:spPr>
            <a:xfrm rot="1205253">
              <a:off x="6526396" y="2990375"/>
              <a:ext cx="18390" cy="24034"/>
            </a:xfrm>
            <a:custGeom>
              <a:avLst/>
              <a:gdLst/>
              <a:ahLst/>
              <a:cxnLst/>
              <a:rect l="l" t="t" r="r" b="b"/>
              <a:pathLst>
                <a:path w="202" h="264" extrusionOk="0">
                  <a:moveTo>
                    <a:pt x="90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0"/>
                    <a:pt x="123" y="72"/>
                  </a:cubicBezTo>
                  <a:cubicBezTo>
                    <a:pt x="134" y="83"/>
                    <a:pt x="134" y="105"/>
                    <a:pt x="134" y="127"/>
                  </a:cubicBezTo>
                  <a:cubicBezTo>
                    <a:pt x="146" y="150"/>
                    <a:pt x="146" y="172"/>
                    <a:pt x="146" y="183"/>
                  </a:cubicBezTo>
                  <a:cubicBezTo>
                    <a:pt x="146" y="194"/>
                    <a:pt x="146" y="205"/>
                    <a:pt x="134" y="216"/>
                  </a:cubicBezTo>
                  <a:cubicBezTo>
                    <a:pt x="134" y="216"/>
                    <a:pt x="123" y="228"/>
                    <a:pt x="123" y="228"/>
                  </a:cubicBezTo>
                  <a:cubicBezTo>
                    <a:pt x="112" y="228"/>
                    <a:pt x="101" y="228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68" y="138"/>
                  </a:cubicBezTo>
                  <a:cubicBezTo>
                    <a:pt x="56" y="116"/>
                    <a:pt x="56" y="105"/>
                    <a:pt x="56" y="83"/>
                  </a:cubicBezTo>
                  <a:cubicBezTo>
                    <a:pt x="56" y="72"/>
                    <a:pt x="56" y="60"/>
                    <a:pt x="68" y="60"/>
                  </a:cubicBezTo>
                  <a:cubicBezTo>
                    <a:pt x="68" y="49"/>
                    <a:pt x="79" y="49"/>
                    <a:pt x="90" y="38"/>
                  </a:cubicBezTo>
                  <a:close/>
                  <a:moveTo>
                    <a:pt x="103" y="0"/>
                  </a:moveTo>
                  <a:cubicBezTo>
                    <a:pt x="96" y="0"/>
                    <a:pt x="88" y="2"/>
                    <a:pt x="79" y="5"/>
                  </a:cubicBezTo>
                  <a:cubicBezTo>
                    <a:pt x="56" y="5"/>
                    <a:pt x="45" y="16"/>
                    <a:pt x="34" y="27"/>
                  </a:cubicBezTo>
                  <a:cubicBezTo>
                    <a:pt x="23" y="38"/>
                    <a:pt x="12" y="49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31" y="228"/>
                    <a:pt x="60" y="263"/>
                    <a:pt x="104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79" y="250"/>
                    <a:pt x="190" y="216"/>
                  </a:cubicBezTo>
                  <a:cubicBezTo>
                    <a:pt x="201" y="194"/>
                    <a:pt x="201" y="161"/>
                    <a:pt x="190" y="116"/>
                  </a:cubicBezTo>
                  <a:cubicBezTo>
                    <a:pt x="179" y="72"/>
                    <a:pt x="168" y="38"/>
                    <a:pt x="146" y="27"/>
                  </a:cubicBezTo>
                  <a:cubicBezTo>
                    <a:pt x="137" y="11"/>
                    <a:pt x="123" y="0"/>
                    <a:pt x="1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2"/>
            <p:cNvSpPr/>
            <p:nvPr/>
          </p:nvSpPr>
          <p:spPr>
            <a:xfrm rot="1205253">
              <a:off x="6519842" y="3031793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2"/>
            <p:cNvSpPr/>
            <p:nvPr/>
          </p:nvSpPr>
          <p:spPr>
            <a:xfrm rot="1205253">
              <a:off x="6512753" y="3071305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68" y="12"/>
                  </a:lnTo>
                  <a:lnTo>
                    <a:pt x="1" y="68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2"/>
            <p:cNvSpPr/>
            <p:nvPr/>
          </p:nvSpPr>
          <p:spPr>
            <a:xfrm rot="1205253">
              <a:off x="6569975" y="2956231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68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2"/>
            <p:cNvSpPr/>
            <p:nvPr/>
          </p:nvSpPr>
          <p:spPr>
            <a:xfrm rot="1205253">
              <a:off x="6563872" y="2996741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01" y="56"/>
                    <a:pt x="112" y="56"/>
                    <a:pt x="112" y="68"/>
                  </a:cubicBezTo>
                  <a:cubicBezTo>
                    <a:pt x="123" y="90"/>
                    <a:pt x="123" y="101"/>
                    <a:pt x="135" y="123"/>
                  </a:cubicBezTo>
                  <a:cubicBezTo>
                    <a:pt x="135" y="146"/>
                    <a:pt x="135" y="168"/>
                    <a:pt x="135" y="179"/>
                  </a:cubicBezTo>
                  <a:cubicBezTo>
                    <a:pt x="135" y="190"/>
                    <a:pt x="135" y="201"/>
                    <a:pt x="135" y="212"/>
                  </a:cubicBezTo>
                  <a:cubicBezTo>
                    <a:pt x="123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2"/>
                    <a:pt x="79" y="201"/>
                    <a:pt x="68" y="190"/>
                  </a:cubicBezTo>
                  <a:cubicBezTo>
                    <a:pt x="68" y="179"/>
                    <a:pt x="57" y="168"/>
                    <a:pt x="57" y="146"/>
                  </a:cubicBezTo>
                  <a:cubicBezTo>
                    <a:pt x="57" y="112"/>
                    <a:pt x="45" y="101"/>
                    <a:pt x="45" y="90"/>
                  </a:cubicBezTo>
                  <a:cubicBezTo>
                    <a:pt x="45" y="68"/>
                    <a:pt x="57" y="56"/>
                    <a:pt x="57" y="56"/>
                  </a:cubicBezTo>
                  <a:cubicBezTo>
                    <a:pt x="57" y="45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45" y="1"/>
                    <a:pt x="34" y="12"/>
                    <a:pt x="23" y="23"/>
                  </a:cubicBezTo>
                  <a:cubicBezTo>
                    <a:pt x="12" y="34"/>
                    <a:pt x="1" y="56"/>
                    <a:pt x="1" y="79"/>
                  </a:cubicBezTo>
                  <a:cubicBezTo>
                    <a:pt x="1" y="90"/>
                    <a:pt x="1" y="123"/>
                    <a:pt x="1" y="146"/>
                  </a:cubicBezTo>
                  <a:cubicBezTo>
                    <a:pt x="21" y="226"/>
                    <a:pt x="50" y="270"/>
                    <a:pt x="96" y="270"/>
                  </a:cubicBezTo>
                  <a:cubicBezTo>
                    <a:pt x="101" y="270"/>
                    <a:pt x="107" y="269"/>
                    <a:pt x="112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68" y="79"/>
                    <a:pt x="157" y="45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2"/>
            <p:cNvSpPr/>
            <p:nvPr/>
          </p:nvSpPr>
          <p:spPr>
            <a:xfrm rot="1205253">
              <a:off x="6556393" y="303763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3" y="245"/>
                  </a:lnTo>
                  <a:lnTo>
                    <a:pt x="213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2"/>
            <p:cNvSpPr/>
            <p:nvPr/>
          </p:nvSpPr>
          <p:spPr>
            <a:xfrm rot="1205253">
              <a:off x="6550245" y="3078489"/>
              <a:ext cx="19391" cy="24489"/>
            </a:xfrm>
            <a:custGeom>
              <a:avLst/>
              <a:gdLst/>
              <a:ahLst/>
              <a:cxnLst/>
              <a:rect l="l" t="t" r="r" b="b"/>
              <a:pathLst>
                <a:path w="213" h="269" extrusionOk="0">
                  <a:moveTo>
                    <a:pt x="57" y="1"/>
                  </a:moveTo>
                  <a:lnTo>
                    <a:pt x="1" y="57"/>
                  </a:lnTo>
                  <a:lnTo>
                    <a:pt x="1" y="101"/>
                  </a:lnTo>
                  <a:lnTo>
                    <a:pt x="57" y="45"/>
                  </a:lnTo>
                  <a:lnTo>
                    <a:pt x="90" y="224"/>
                  </a:lnTo>
                  <a:lnTo>
                    <a:pt x="23" y="235"/>
                  </a:lnTo>
                  <a:lnTo>
                    <a:pt x="34" y="268"/>
                  </a:lnTo>
                  <a:lnTo>
                    <a:pt x="213" y="235"/>
                  </a:lnTo>
                  <a:lnTo>
                    <a:pt x="201" y="201"/>
                  </a:lnTo>
                  <a:lnTo>
                    <a:pt x="146" y="21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2"/>
            <p:cNvSpPr/>
            <p:nvPr/>
          </p:nvSpPr>
          <p:spPr>
            <a:xfrm rot="1205253">
              <a:off x="6613959" y="292152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6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2"/>
            <p:cNvSpPr/>
            <p:nvPr/>
          </p:nvSpPr>
          <p:spPr>
            <a:xfrm rot="1205253">
              <a:off x="6607639" y="296244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1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3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2"/>
            <p:cNvSpPr/>
            <p:nvPr/>
          </p:nvSpPr>
          <p:spPr>
            <a:xfrm rot="1205253">
              <a:off x="6600595" y="3002611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7"/>
                    <a:pt x="112" y="68"/>
                    <a:pt x="123" y="79"/>
                  </a:cubicBezTo>
                  <a:cubicBezTo>
                    <a:pt x="123" y="90"/>
                    <a:pt x="123" y="101"/>
                    <a:pt x="135" y="134"/>
                  </a:cubicBezTo>
                  <a:cubicBezTo>
                    <a:pt x="135" y="157"/>
                    <a:pt x="135" y="168"/>
                    <a:pt x="135" y="179"/>
                  </a:cubicBezTo>
                  <a:cubicBezTo>
                    <a:pt x="135" y="201"/>
                    <a:pt x="135" y="212"/>
                    <a:pt x="135" y="212"/>
                  </a:cubicBezTo>
                  <a:cubicBezTo>
                    <a:pt x="135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24"/>
                    <a:pt x="79" y="212"/>
                    <a:pt x="68" y="201"/>
                  </a:cubicBezTo>
                  <a:cubicBezTo>
                    <a:pt x="68" y="179"/>
                    <a:pt x="68" y="168"/>
                    <a:pt x="57" y="146"/>
                  </a:cubicBezTo>
                  <a:cubicBezTo>
                    <a:pt x="57" y="123"/>
                    <a:pt x="57" y="101"/>
                    <a:pt x="57" y="90"/>
                  </a:cubicBezTo>
                  <a:cubicBezTo>
                    <a:pt x="57" y="79"/>
                    <a:pt x="57" y="68"/>
                    <a:pt x="57" y="57"/>
                  </a:cubicBezTo>
                  <a:cubicBezTo>
                    <a:pt x="68" y="45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57" y="12"/>
                    <a:pt x="34" y="12"/>
                    <a:pt x="23" y="23"/>
                  </a:cubicBezTo>
                  <a:cubicBezTo>
                    <a:pt x="12" y="45"/>
                    <a:pt x="12" y="57"/>
                    <a:pt x="1" y="79"/>
                  </a:cubicBezTo>
                  <a:cubicBezTo>
                    <a:pt x="1" y="101"/>
                    <a:pt x="1" y="123"/>
                    <a:pt x="12" y="157"/>
                  </a:cubicBezTo>
                  <a:cubicBezTo>
                    <a:pt x="22" y="227"/>
                    <a:pt x="50" y="270"/>
                    <a:pt x="104" y="270"/>
                  </a:cubicBezTo>
                  <a:cubicBezTo>
                    <a:pt x="110" y="270"/>
                    <a:pt x="117" y="269"/>
                    <a:pt x="123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201"/>
                    <a:pt x="190" y="168"/>
                    <a:pt x="179" y="123"/>
                  </a:cubicBezTo>
                  <a:cubicBezTo>
                    <a:pt x="179" y="79"/>
                    <a:pt x="168" y="45"/>
                    <a:pt x="146" y="23"/>
                  </a:cubicBezTo>
                  <a:cubicBezTo>
                    <a:pt x="123" y="12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2"/>
            <p:cNvSpPr/>
            <p:nvPr/>
          </p:nvSpPr>
          <p:spPr>
            <a:xfrm rot="1205253">
              <a:off x="6594176" y="3043689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0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22" y="234"/>
                  </a:lnTo>
                  <a:lnTo>
                    <a:pt x="33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2"/>
            <p:cNvSpPr/>
            <p:nvPr/>
          </p:nvSpPr>
          <p:spPr>
            <a:xfrm rot="1205253">
              <a:off x="6586797" y="308432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7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90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2"/>
            <p:cNvSpPr/>
            <p:nvPr/>
          </p:nvSpPr>
          <p:spPr>
            <a:xfrm rot="1205253">
              <a:off x="6651482" y="2928539"/>
              <a:ext cx="18390" cy="24489"/>
            </a:xfrm>
            <a:custGeom>
              <a:avLst/>
              <a:gdLst/>
              <a:ahLst/>
              <a:cxnLst/>
              <a:rect l="l" t="t" r="r" b="b"/>
              <a:pathLst>
                <a:path w="202" h="269" extrusionOk="0">
                  <a:moveTo>
                    <a:pt x="57" y="1"/>
                  </a:moveTo>
                  <a:lnTo>
                    <a:pt x="1" y="57"/>
                  </a:lnTo>
                  <a:lnTo>
                    <a:pt x="1" y="101"/>
                  </a:lnTo>
                  <a:lnTo>
                    <a:pt x="57" y="45"/>
                  </a:lnTo>
                  <a:lnTo>
                    <a:pt x="90" y="224"/>
                  </a:lnTo>
                  <a:lnTo>
                    <a:pt x="23" y="235"/>
                  </a:lnTo>
                  <a:lnTo>
                    <a:pt x="34" y="268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6" y="21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2"/>
            <p:cNvSpPr/>
            <p:nvPr/>
          </p:nvSpPr>
          <p:spPr>
            <a:xfrm rot="1205253">
              <a:off x="6644191" y="2969284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2"/>
            <p:cNvSpPr/>
            <p:nvPr/>
          </p:nvSpPr>
          <p:spPr>
            <a:xfrm rot="1205253">
              <a:off x="6637102" y="300879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12"/>
                  </a:lnTo>
                  <a:lnTo>
                    <a:pt x="68" y="57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3" y="246"/>
                  </a:lnTo>
                  <a:lnTo>
                    <a:pt x="213" y="212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2"/>
            <p:cNvSpPr/>
            <p:nvPr/>
          </p:nvSpPr>
          <p:spPr>
            <a:xfrm rot="1205253">
              <a:off x="6631071" y="3049411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00" y="56"/>
                    <a:pt x="111" y="67"/>
                    <a:pt x="111" y="78"/>
                  </a:cubicBezTo>
                  <a:cubicBezTo>
                    <a:pt x="123" y="90"/>
                    <a:pt x="123" y="101"/>
                    <a:pt x="134" y="134"/>
                  </a:cubicBezTo>
                  <a:cubicBezTo>
                    <a:pt x="134" y="156"/>
                    <a:pt x="134" y="167"/>
                    <a:pt x="134" y="179"/>
                  </a:cubicBezTo>
                  <a:cubicBezTo>
                    <a:pt x="134" y="201"/>
                    <a:pt x="134" y="212"/>
                    <a:pt x="134" y="212"/>
                  </a:cubicBezTo>
                  <a:cubicBezTo>
                    <a:pt x="123" y="223"/>
                    <a:pt x="123" y="223"/>
                    <a:pt x="111" y="223"/>
                  </a:cubicBezTo>
                  <a:cubicBezTo>
                    <a:pt x="108" y="227"/>
                    <a:pt x="104" y="228"/>
                    <a:pt x="101" y="228"/>
                  </a:cubicBezTo>
                  <a:cubicBezTo>
                    <a:pt x="94" y="228"/>
                    <a:pt x="89" y="223"/>
                    <a:pt x="89" y="223"/>
                  </a:cubicBezTo>
                  <a:cubicBezTo>
                    <a:pt x="78" y="223"/>
                    <a:pt x="78" y="212"/>
                    <a:pt x="67" y="201"/>
                  </a:cubicBezTo>
                  <a:cubicBezTo>
                    <a:pt x="67" y="190"/>
                    <a:pt x="56" y="167"/>
                    <a:pt x="56" y="145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78"/>
                    <a:pt x="45" y="67"/>
                    <a:pt x="56" y="56"/>
                  </a:cubicBezTo>
                  <a:cubicBezTo>
                    <a:pt x="56" y="56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45" y="12"/>
                    <a:pt x="33" y="12"/>
                    <a:pt x="22" y="34"/>
                  </a:cubicBezTo>
                  <a:cubicBezTo>
                    <a:pt x="11" y="45"/>
                    <a:pt x="0" y="56"/>
                    <a:pt x="0" y="78"/>
                  </a:cubicBezTo>
                  <a:cubicBezTo>
                    <a:pt x="0" y="101"/>
                    <a:pt x="0" y="123"/>
                    <a:pt x="0" y="156"/>
                  </a:cubicBezTo>
                  <a:cubicBezTo>
                    <a:pt x="20" y="234"/>
                    <a:pt x="48" y="270"/>
                    <a:pt x="92" y="270"/>
                  </a:cubicBezTo>
                  <a:cubicBezTo>
                    <a:pt x="98" y="270"/>
                    <a:pt x="105" y="269"/>
                    <a:pt x="111" y="268"/>
                  </a:cubicBezTo>
                  <a:cubicBezTo>
                    <a:pt x="145" y="257"/>
                    <a:pt x="167" y="245"/>
                    <a:pt x="178" y="223"/>
                  </a:cubicBezTo>
                  <a:cubicBezTo>
                    <a:pt x="189" y="201"/>
                    <a:pt x="189" y="167"/>
                    <a:pt x="178" y="123"/>
                  </a:cubicBezTo>
                  <a:cubicBezTo>
                    <a:pt x="167" y="78"/>
                    <a:pt x="156" y="45"/>
                    <a:pt x="145" y="23"/>
                  </a:cubicBezTo>
                  <a:cubicBezTo>
                    <a:pt x="123" y="12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2"/>
            <p:cNvSpPr/>
            <p:nvPr/>
          </p:nvSpPr>
          <p:spPr>
            <a:xfrm rot="1205253">
              <a:off x="6623520" y="3090197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6" y="279"/>
                  </a:lnTo>
                  <a:lnTo>
                    <a:pt x="213" y="246"/>
                  </a:lnTo>
                  <a:lnTo>
                    <a:pt x="201" y="213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2"/>
            <p:cNvSpPr/>
            <p:nvPr/>
          </p:nvSpPr>
          <p:spPr>
            <a:xfrm rot="1205253">
              <a:off x="6688221" y="2934233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87" y="40"/>
                  </a:moveTo>
                  <a:cubicBezTo>
                    <a:pt x="91" y="40"/>
                    <a:pt x="94" y="45"/>
                    <a:pt x="101" y="45"/>
                  </a:cubicBezTo>
                  <a:cubicBezTo>
                    <a:pt x="101" y="45"/>
                    <a:pt x="112" y="57"/>
                    <a:pt x="112" y="68"/>
                  </a:cubicBezTo>
                  <a:cubicBezTo>
                    <a:pt x="123" y="79"/>
                    <a:pt x="123" y="101"/>
                    <a:pt x="135" y="123"/>
                  </a:cubicBezTo>
                  <a:cubicBezTo>
                    <a:pt x="135" y="146"/>
                    <a:pt x="135" y="168"/>
                    <a:pt x="135" y="179"/>
                  </a:cubicBezTo>
                  <a:cubicBezTo>
                    <a:pt x="135" y="190"/>
                    <a:pt x="135" y="201"/>
                    <a:pt x="135" y="213"/>
                  </a:cubicBezTo>
                  <a:cubicBezTo>
                    <a:pt x="123" y="213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3"/>
                    <a:pt x="79" y="201"/>
                    <a:pt x="68" y="190"/>
                  </a:cubicBezTo>
                  <a:cubicBezTo>
                    <a:pt x="68" y="179"/>
                    <a:pt x="57" y="157"/>
                    <a:pt x="57" y="135"/>
                  </a:cubicBezTo>
                  <a:cubicBezTo>
                    <a:pt x="46" y="112"/>
                    <a:pt x="46" y="101"/>
                    <a:pt x="46" y="79"/>
                  </a:cubicBezTo>
                  <a:cubicBezTo>
                    <a:pt x="46" y="68"/>
                    <a:pt x="46" y="57"/>
                    <a:pt x="57" y="57"/>
                  </a:cubicBezTo>
                  <a:cubicBezTo>
                    <a:pt x="57" y="45"/>
                    <a:pt x="68" y="45"/>
                    <a:pt x="79" y="45"/>
                  </a:cubicBezTo>
                  <a:cubicBezTo>
                    <a:pt x="83" y="42"/>
                    <a:pt x="85" y="40"/>
                    <a:pt x="87" y="40"/>
                  </a:cubicBezTo>
                  <a:close/>
                  <a:moveTo>
                    <a:pt x="68" y="1"/>
                  </a:moveTo>
                  <a:cubicBezTo>
                    <a:pt x="46" y="1"/>
                    <a:pt x="34" y="12"/>
                    <a:pt x="23" y="23"/>
                  </a:cubicBezTo>
                  <a:cubicBezTo>
                    <a:pt x="12" y="34"/>
                    <a:pt x="1" y="57"/>
                    <a:pt x="1" y="68"/>
                  </a:cubicBezTo>
                  <a:cubicBezTo>
                    <a:pt x="1" y="90"/>
                    <a:pt x="1" y="123"/>
                    <a:pt x="1" y="146"/>
                  </a:cubicBezTo>
                  <a:cubicBezTo>
                    <a:pt x="21" y="226"/>
                    <a:pt x="50" y="270"/>
                    <a:pt x="96" y="270"/>
                  </a:cubicBezTo>
                  <a:cubicBezTo>
                    <a:pt x="101" y="270"/>
                    <a:pt x="107" y="269"/>
                    <a:pt x="112" y="268"/>
                  </a:cubicBezTo>
                  <a:cubicBezTo>
                    <a:pt x="146" y="257"/>
                    <a:pt x="168" y="246"/>
                    <a:pt x="179" y="213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68" y="68"/>
                    <a:pt x="157" y="45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2"/>
            <p:cNvSpPr/>
            <p:nvPr/>
          </p:nvSpPr>
          <p:spPr>
            <a:xfrm rot="1205253">
              <a:off x="6798236" y="2952629"/>
              <a:ext cx="18390" cy="24034"/>
            </a:xfrm>
            <a:custGeom>
              <a:avLst/>
              <a:gdLst/>
              <a:ahLst/>
              <a:cxnLst/>
              <a:rect l="l" t="t" r="r" b="b"/>
              <a:pathLst>
                <a:path w="202" h="264" extrusionOk="0">
                  <a:moveTo>
                    <a:pt x="90" y="39"/>
                  </a:moveTo>
                  <a:cubicBezTo>
                    <a:pt x="90" y="39"/>
                    <a:pt x="101" y="39"/>
                    <a:pt x="112" y="50"/>
                  </a:cubicBezTo>
                  <a:cubicBezTo>
                    <a:pt x="112" y="50"/>
                    <a:pt x="124" y="61"/>
                    <a:pt x="124" y="72"/>
                  </a:cubicBezTo>
                  <a:cubicBezTo>
                    <a:pt x="135" y="83"/>
                    <a:pt x="135" y="105"/>
                    <a:pt x="135" y="128"/>
                  </a:cubicBezTo>
                  <a:cubicBezTo>
                    <a:pt x="146" y="150"/>
                    <a:pt x="146" y="172"/>
                    <a:pt x="146" y="183"/>
                  </a:cubicBezTo>
                  <a:cubicBezTo>
                    <a:pt x="146" y="194"/>
                    <a:pt x="146" y="206"/>
                    <a:pt x="135" y="217"/>
                  </a:cubicBezTo>
                  <a:cubicBezTo>
                    <a:pt x="135" y="217"/>
                    <a:pt x="124" y="228"/>
                    <a:pt x="124" y="228"/>
                  </a:cubicBezTo>
                  <a:cubicBezTo>
                    <a:pt x="112" y="228"/>
                    <a:pt x="101" y="228"/>
                    <a:pt x="90" y="217"/>
                  </a:cubicBezTo>
                  <a:cubicBezTo>
                    <a:pt x="90" y="217"/>
                    <a:pt x="79" y="206"/>
                    <a:pt x="79" y="194"/>
                  </a:cubicBezTo>
                  <a:cubicBezTo>
                    <a:pt x="68" y="183"/>
                    <a:pt x="68" y="161"/>
                    <a:pt x="68" y="139"/>
                  </a:cubicBezTo>
                  <a:cubicBezTo>
                    <a:pt x="57" y="117"/>
                    <a:pt x="57" y="94"/>
                    <a:pt x="57" y="83"/>
                  </a:cubicBezTo>
                  <a:cubicBezTo>
                    <a:pt x="57" y="72"/>
                    <a:pt x="57" y="61"/>
                    <a:pt x="68" y="50"/>
                  </a:cubicBezTo>
                  <a:cubicBezTo>
                    <a:pt x="68" y="50"/>
                    <a:pt x="79" y="39"/>
                    <a:pt x="90" y="39"/>
                  </a:cubicBezTo>
                  <a:close/>
                  <a:moveTo>
                    <a:pt x="103" y="1"/>
                  </a:moveTo>
                  <a:cubicBezTo>
                    <a:pt x="96" y="1"/>
                    <a:pt x="88" y="2"/>
                    <a:pt x="79" y="5"/>
                  </a:cubicBezTo>
                  <a:cubicBezTo>
                    <a:pt x="57" y="5"/>
                    <a:pt x="46" y="16"/>
                    <a:pt x="34" y="27"/>
                  </a:cubicBezTo>
                  <a:cubicBezTo>
                    <a:pt x="23" y="39"/>
                    <a:pt x="12" y="50"/>
                    <a:pt x="12" y="72"/>
                  </a:cubicBezTo>
                  <a:cubicBezTo>
                    <a:pt x="1" y="94"/>
                    <a:pt x="12" y="117"/>
                    <a:pt x="12" y="150"/>
                  </a:cubicBezTo>
                  <a:cubicBezTo>
                    <a:pt x="32" y="228"/>
                    <a:pt x="60" y="263"/>
                    <a:pt x="104" y="263"/>
                  </a:cubicBezTo>
                  <a:cubicBezTo>
                    <a:pt x="110" y="263"/>
                    <a:pt x="117" y="263"/>
                    <a:pt x="124" y="261"/>
                  </a:cubicBezTo>
                  <a:cubicBezTo>
                    <a:pt x="157" y="261"/>
                    <a:pt x="179" y="239"/>
                    <a:pt x="190" y="217"/>
                  </a:cubicBezTo>
                  <a:cubicBezTo>
                    <a:pt x="201" y="194"/>
                    <a:pt x="201" y="161"/>
                    <a:pt x="190" y="117"/>
                  </a:cubicBezTo>
                  <a:cubicBezTo>
                    <a:pt x="179" y="72"/>
                    <a:pt x="168" y="39"/>
                    <a:pt x="146" y="27"/>
                  </a:cubicBezTo>
                  <a:cubicBezTo>
                    <a:pt x="138" y="11"/>
                    <a:pt x="124" y="1"/>
                    <a:pt x="10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2"/>
            <p:cNvSpPr/>
            <p:nvPr/>
          </p:nvSpPr>
          <p:spPr>
            <a:xfrm rot="1205253">
              <a:off x="6835769" y="2959097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86" y="40"/>
                  </a:moveTo>
                  <a:cubicBezTo>
                    <a:pt x="90" y="40"/>
                    <a:pt x="93" y="45"/>
                    <a:pt x="100" y="45"/>
                  </a:cubicBezTo>
                  <a:cubicBezTo>
                    <a:pt x="100" y="45"/>
                    <a:pt x="112" y="56"/>
                    <a:pt x="112" y="67"/>
                  </a:cubicBezTo>
                  <a:cubicBezTo>
                    <a:pt x="123" y="78"/>
                    <a:pt x="123" y="100"/>
                    <a:pt x="134" y="123"/>
                  </a:cubicBezTo>
                  <a:cubicBezTo>
                    <a:pt x="134" y="145"/>
                    <a:pt x="134" y="167"/>
                    <a:pt x="134" y="178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12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01"/>
                    <a:pt x="67" y="190"/>
                  </a:cubicBezTo>
                  <a:cubicBezTo>
                    <a:pt x="67" y="178"/>
                    <a:pt x="56" y="156"/>
                    <a:pt x="56" y="134"/>
                  </a:cubicBezTo>
                  <a:cubicBezTo>
                    <a:pt x="56" y="112"/>
                    <a:pt x="45" y="100"/>
                    <a:pt x="45" y="78"/>
                  </a:cubicBezTo>
                  <a:cubicBezTo>
                    <a:pt x="45" y="67"/>
                    <a:pt x="45" y="56"/>
                    <a:pt x="56" y="56"/>
                  </a:cubicBezTo>
                  <a:cubicBezTo>
                    <a:pt x="56" y="45"/>
                    <a:pt x="67" y="45"/>
                    <a:pt x="78" y="45"/>
                  </a:cubicBezTo>
                  <a:cubicBezTo>
                    <a:pt x="82" y="41"/>
                    <a:pt x="84" y="40"/>
                    <a:pt x="86" y="40"/>
                  </a:cubicBezTo>
                  <a:close/>
                  <a:moveTo>
                    <a:pt x="67" y="0"/>
                  </a:moveTo>
                  <a:cubicBezTo>
                    <a:pt x="45" y="0"/>
                    <a:pt x="34" y="11"/>
                    <a:pt x="22" y="22"/>
                  </a:cubicBezTo>
                  <a:cubicBezTo>
                    <a:pt x="11" y="34"/>
                    <a:pt x="0" y="56"/>
                    <a:pt x="0" y="67"/>
                  </a:cubicBezTo>
                  <a:cubicBezTo>
                    <a:pt x="0" y="89"/>
                    <a:pt x="0" y="123"/>
                    <a:pt x="0" y="145"/>
                  </a:cubicBezTo>
                  <a:cubicBezTo>
                    <a:pt x="20" y="225"/>
                    <a:pt x="49" y="269"/>
                    <a:pt x="95" y="269"/>
                  </a:cubicBezTo>
                  <a:cubicBezTo>
                    <a:pt x="100" y="269"/>
                    <a:pt x="106" y="269"/>
                    <a:pt x="112" y="267"/>
                  </a:cubicBezTo>
                  <a:cubicBezTo>
                    <a:pt x="145" y="256"/>
                    <a:pt x="167" y="245"/>
                    <a:pt x="178" y="212"/>
                  </a:cubicBezTo>
                  <a:cubicBezTo>
                    <a:pt x="189" y="190"/>
                    <a:pt x="189" y="156"/>
                    <a:pt x="178" y="112"/>
                  </a:cubicBezTo>
                  <a:cubicBezTo>
                    <a:pt x="167" y="67"/>
                    <a:pt x="156" y="45"/>
                    <a:pt x="145" y="22"/>
                  </a:cubicBezTo>
                  <a:cubicBezTo>
                    <a:pt x="123" y="0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2"/>
            <p:cNvSpPr/>
            <p:nvPr/>
          </p:nvSpPr>
          <p:spPr>
            <a:xfrm rot="1205253">
              <a:off x="6872493" y="2964966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2" y="56"/>
                    <a:pt x="112" y="56"/>
                    <a:pt x="123" y="78"/>
                  </a:cubicBezTo>
                  <a:cubicBezTo>
                    <a:pt x="123" y="89"/>
                    <a:pt x="123" y="100"/>
                    <a:pt x="134" y="123"/>
                  </a:cubicBezTo>
                  <a:cubicBezTo>
                    <a:pt x="134" y="145"/>
                    <a:pt x="134" y="167"/>
                    <a:pt x="134" y="178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12"/>
                    <a:pt x="67" y="190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67"/>
                    <a:pt x="56" y="67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56" y="11"/>
                    <a:pt x="34" y="11"/>
                    <a:pt x="22" y="22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89"/>
                    <a:pt x="0" y="123"/>
                    <a:pt x="11" y="145"/>
                  </a:cubicBezTo>
                  <a:cubicBezTo>
                    <a:pt x="21" y="225"/>
                    <a:pt x="49" y="269"/>
                    <a:pt x="103" y="269"/>
                  </a:cubicBezTo>
                  <a:cubicBezTo>
                    <a:pt x="109" y="269"/>
                    <a:pt x="116" y="269"/>
                    <a:pt x="123" y="268"/>
                  </a:cubicBezTo>
                  <a:cubicBezTo>
                    <a:pt x="145" y="256"/>
                    <a:pt x="167" y="245"/>
                    <a:pt x="178" y="223"/>
                  </a:cubicBezTo>
                  <a:cubicBezTo>
                    <a:pt x="189" y="190"/>
                    <a:pt x="189" y="156"/>
                    <a:pt x="178" y="123"/>
                  </a:cubicBezTo>
                  <a:cubicBezTo>
                    <a:pt x="178" y="78"/>
                    <a:pt x="167" y="45"/>
                    <a:pt x="145" y="22"/>
                  </a:cubicBezTo>
                  <a:cubicBezTo>
                    <a:pt x="123" y="0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2"/>
            <p:cNvSpPr/>
            <p:nvPr/>
          </p:nvSpPr>
          <p:spPr>
            <a:xfrm rot="1205253">
              <a:off x="6577453" y="2915340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56"/>
                    <a:pt x="123" y="79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5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79" y="212"/>
                    <a:pt x="68" y="190"/>
                  </a:cubicBezTo>
                  <a:cubicBezTo>
                    <a:pt x="68" y="179"/>
                    <a:pt x="57" y="168"/>
                    <a:pt x="57" y="145"/>
                  </a:cubicBezTo>
                  <a:cubicBezTo>
                    <a:pt x="57" y="123"/>
                    <a:pt x="45" y="101"/>
                    <a:pt x="45" y="90"/>
                  </a:cubicBezTo>
                  <a:cubicBezTo>
                    <a:pt x="45" y="68"/>
                    <a:pt x="57" y="68"/>
                    <a:pt x="57" y="56"/>
                  </a:cubicBezTo>
                  <a:cubicBezTo>
                    <a:pt x="57" y="45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2" y="34"/>
                    <a:pt x="1" y="56"/>
                    <a:pt x="1" y="79"/>
                  </a:cubicBezTo>
                  <a:cubicBezTo>
                    <a:pt x="1" y="90"/>
                    <a:pt x="1" y="123"/>
                    <a:pt x="12" y="157"/>
                  </a:cubicBezTo>
                  <a:cubicBezTo>
                    <a:pt x="22" y="227"/>
                    <a:pt x="50" y="270"/>
                    <a:pt x="104" y="270"/>
                  </a:cubicBezTo>
                  <a:cubicBezTo>
                    <a:pt x="110" y="270"/>
                    <a:pt x="117" y="269"/>
                    <a:pt x="123" y="268"/>
                  </a:cubicBezTo>
                  <a:cubicBezTo>
                    <a:pt x="146" y="257"/>
                    <a:pt x="168" y="246"/>
                    <a:pt x="179" y="223"/>
                  </a:cubicBezTo>
                  <a:cubicBezTo>
                    <a:pt x="190" y="190"/>
                    <a:pt x="190" y="157"/>
                    <a:pt x="179" y="123"/>
                  </a:cubicBezTo>
                  <a:cubicBezTo>
                    <a:pt x="179" y="79"/>
                    <a:pt x="157" y="45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2"/>
            <p:cNvSpPr/>
            <p:nvPr/>
          </p:nvSpPr>
          <p:spPr>
            <a:xfrm rot="1205253">
              <a:off x="6540729" y="2909471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87" y="40"/>
                  </a:moveTo>
                  <a:cubicBezTo>
                    <a:pt x="91" y="40"/>
                    <a:pt x="94" y="45"/>
                    <a:pt x="101" y="45"/>
                  </a:cubicBezTo>
                  <a:cubicBezTo>
                    <a:pt x="101" y="45"/>
                    <a:pt x="112" y="56"/>
                    <a:pt x="112" y="67"/>
                  </a:cubicBezTo>
                  <a:cubicBezTo>
                    <a:pt x="123" y="79"/>
                    <a:pt x="123" y="101"/>
                    <a:pt x="123" y="123"/>
                  </a:cubicBezTo>
                  <a:cubicBezTo>
                    <a:pt x="134" y="145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12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68" y="201"/>
                    <a:pt x="68" y="190"/>
                  </a:cubicBezTo>
                  <a:cubicBezTo>
                    <a:pt x="68" y="179"/>
                    <a:pt x="56" y="157"/>
                    <a:pt x="56" y="134"/>
                  </a:cubicBezTo>
                  <a:cubicBezTo>
                    <a:pt x="45" y="112"/>
                    <a:pt x="45" y="101"/>
                    <a:pt x="45" y="79"/>
                  </a:cubicBezTo>
                  <a:cubicBezTo>
                    <a:pt x="45" y="67"/>
                    <a:pt x="45" y="56"/>
                    <a:pt x="56" y="56"/>
                  </a:cubicBezTo>
                  <a:cubicBezTo>
                    <a:pt x="56" y="45"/>
                    <a:pt x="68" y="45"/>
                    <a:pt x="79" y="45"/>
                  </a:cubicBezTo>
                  <a:cubicBezTo>
                    <a:pt x="82" y="41"/>
                    <a:pt x="85" y="40"/>
                    <a:pt x="87" y="40"/>
                  </a:cubicBezTo>
                  <a:close/>
                  <a:moveTo>
                    <a:pt x="68" y="1"/>
                  </a:moveTo>
                  <a:cubicBezTo>
                    <a:pt x="45" y="1"/>
                    <a:pt x="34" y="12"/>
                    <a:pt x="23" y="23"/>
                  </a:cubicBezTo>
                  <a:cubicBezTo>
                    <a:pt x="12" y="34"/>
                    <a:pt x="1" y="56"/>
                    <a:pt x="1" y="67"/>
                  </a:cubicBezTo>
                  <a:cubicBezTo>
                    <a:pt x="1" y="90"/>
                    <a:pt x="1" y="123"/>
                    <a:pt x="1" y="145"/>
                  </a:cubicBezTo>
                  <a:cubicBezTo>
                    <a:pt x="21" y="226"/>
                    <a:pt x="50" y="270"/>
                    <a:pt x="96" y="270"/>
                  </a:cubicBezTo>
                  <a:cubicBezTo>
                    <a:pt x="101" y="270"/>
                    <a:pt x="107" y="269"/>
                    <a:pt x="112" y="268"/>
                  </a:cubicBezTo>
                  <a:cubicBezTo>
                    <a:pt x="146" y="257"/>
                    <a:pt x="168" y="246"/>
                    <a:pt x="179" y="212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68" y="67"/>
                    <a:pt x="157" y="45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2"/>
            <p:cNvSpPr/>
            <p:nvPr/>
          </p:nvSpPr>
          <p:spPr>
            <a:xfrm rot="1205253">
              <a:off x="6503269" y="2903107"/>
              <a:ext cx="18390" cy="23943"/>
            </a:xfrm>
            <a:custGeom>
              <a:avLst/>
              <a:gdLst/>
              <a:ahLst/>
              <a:cxnLst/>
              <a:rect l="l" t="t" r="r" b="b"/>
              <a:pathLst>
                <a:path w="202" h="263" extrusionOk="0">
                  <a:moveTo>
                    <a:pt x="79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0"/>
                    <a:pt x="123" y="71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5" y="149"/>
                    <a:pt x="145" y="172"/>
                    <a:pt x="145" y="183"/>
                  </a:cubicBezTo>
                  <a:cubicBezTo>
                    <a:pt x="145" y="194"/>
                    <a:pt x="145" y="205"/>
                    <a:pt x="134" y="216"/>
                  </a:cubicBezTo>
                  <a:cubicBezTo>
                    <a:pt x="134" y="216"/>
                    <a:pt x="123" y="227"/>
                    <a:pt x="112" y="227"/>
                  </a:cubicBezTo>
                  <a:cubicBezTo>
                    <a:pt x="112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7" y="183"/>
                    <a:pt x="67" y="161"/>
                    <a:pt x="67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7" y="49"/>
                    <a:pt x="67" y="38"/>
                    <a:pt x="79" y="38"/>
                  </a:cubicBezTo>
                  <a:close/>
                  <a:moveTo>
                    <a:pt x="98" y="0"/>
                  </a:moveTo>
                  <a:cubicBezTo>
                    <a:pt x="91" y="0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2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9"/>
                    <a:pt x="179" y="216"/>
                  </a:cubicBezTo>
                  <a:cubicBezTo>
                    <a:pt x="190" y="194"/>
                    <a:pt x="201" y="161"/>
                    <a:pt x="190" y="116"/>
                  </a:cubicBezTo>
                  <a:cubicBezTo>
                    <a:pt x="179" y="71"/>
                    <a:pt x="168" y="38"/>
                    <a:pt x="145" y="27"/>
                  </a:cubicBezTo>
                  <a:cubicBezTo>
                    <a:pt x="137" y="11"/>
                    <a:pt x="117" y="0"/>
                    <a:pt x="9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2"/>
            <p:cNvSpPr/>
            <p:nvPr/>
          </p:nvSpPr>
          <p:spPr>
            <a:xfrm rot="1205253">
              <a:off x="6466591" y="2896977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101" y="39"/>
                  </a:moveTo>
                  <a:cubicBezTo>
                    <a:pt x="112" y="50"/>
                    <a:pt x="112" y="61"/>
                    <a:pt x="123" y="72"/>
                  </a:cubicBezTo>
                  <a:cubicBezTo>
                    <a:pt x="123" y="84"/>
                    <a:pt x="134" y="106"/>
                    <a:pt x="134" y="128"/>
                  </a:cubicBezTo>
                  <a:cubicBezTo>
                    <a:pt x="134" y="150"/>
                    <a:pt x="145" y="162"/>
                    <a:pt x="145" y="184"/>
                  </a:cubicBezTo>
                  <a:cubicBezTo>
                    <a:pt x="145" y="195"/>
                    <a:pt x="134" y="206"/>
                    <a:pt x="134" y="206"/>
                  </a:cubicBezTo>
                  <a:cubicBezTo>
                    <a:pt x="134" y="217"/>
                    <a:pt x="123" y="217"/>
                    <a:pt x="112" y="217"/>
                  </a:cubicBezTo>
                  <a:cubicBezTo>
                    <a:pt x="108" y="221"/>
                    <a:pt x="106" y="222"/>
                    <a:pt x="104" y="222"/>
                  </a:cubicBezTo>
                  <a:cubicBezTo>
                    <a:pt x="100" y="222"/>
                    <a:pt x="97" y="217"/>
                    <a:pt x="90" y="217"/>
                  </a:cubicBezTo>
                  <a:cubicBezTo>
                    <a:pt x="79" y="217"/>
                    <a:pt x="79" y="206"/>
                    <a:pt x="79" y="195"/>
                  </a:cubicBezTo>
                  <a:cubicBezTo>
                    <a:pt x="67" y="184"/>
                    <a:pt x="67" y="162"/>
                    <a:pt x="56" y="139"/>
                  </a:cubicBezTo>
                  <a:cubicBezTo>
                    <a:pt x="56" y="117"/>
                    <a:pt x="56" y="95"/>
                    <a:pt x="56" y="84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7" y="50"/>
                    <a:pt x="67" y="39"/>
                    <a:pt x="79" y="39"/>
                  </a:cubicBezTo>
                  <a:close/>
                  <a:moveTo>
                    <a:pt x="98" y="1"/>
                  </a:moveTo>
                  <a:cubicBezTo>
                    <a:pt x="92" y="1"/>
                    <a:pt x="85" y="2"/>
                    <a:pt x="79" y="6"/>
                  </a:cubicBezTo>
                  <a:cubicBezTo>
                    <a:pt x="56" y="6"/>
                    <a:pt x="34" y="17"/>
                    <a:pt x="23" y="28"/>
                  </a:cubicBezTo>
                  <a:cubicBezTo>
                    <a:pt x="12" y="39"/>
                    <a:pt x="12" y="50"/>
                    <a:pt x="1" y="72"/>
                  </a:cubicBezTo>
                  <a:cubicBezTo>
                    <a:pt x="1" y="95"/>
                    <a:pt x="1" y="117"/>
                    <a:pt x="12" y="150"/>
                  </a:cubicBezTo>
                  <a:cubicBezTo>
                    <a:pt x="22" y="229"/>
                    <a:pt x="57" y="264"/>
                    <a:pt x="103" y="264"/>
                  </a:cubicBezTo>
                  <a:cubicBezTo>
                    <a:pt x="110" y="264"/>
                    <a:pt x="116" y="263"/>
                    <a:pt x="123" y="262"/>
                  </a:cubicBezTo>
                  <a:cubicBezTo>
                    <a:pt x="145" y="262"/>
                    <a:pt x="168" y="240"/>
                    <a:pt x="179" y="217"/>
                  </a:cubicBezTo>
                  <a:cubicBezTo>
                    <a:pt x="190" y="195"/>
                    <a:pt x="190" y="162"/>
                    <a:pt x="190" y="117"/>
                  </a:cubicBezTo>
                  <a:cubicBezTo>
                    <a:pt x="179" y="72"/>
                    <a:pt x="168" y="39"/>
                    <a:pt x="145" y="17"/>
                  </a:cubicBezTo>
                  <a:cubicBezTo>
                    <a:pt x="130" y="9"/>
                    <a:pt x="114" y="1"/>
                    <a:pt x="9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2"/>
            <p:cNvSpPr/>
            <p:nvPr/>
          </p:nvSpPr>
          <p:spPr>
            <a:xfrm rot="1205253">
              <a:off x="6680914" y="2975154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2"/>
            <p:cNvSpPr/>
            <p:nvPr/>
          </p:nvSpPr>
          <p:spPr>
            <a:xfrm rot="1205253">
              <a:off x="6674854" y="3015025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12"/>
                  </a:lnTo>
                  <a:lnTo>
                    <a:pt x="56" y="57"/>
                  </a:lnTo>
                  <a:lnTo>
                    <a:pt x="89" y="235"/>
                  </a:lnTo>
                  <a:lnTo>
                    <a:pt x="22" y="246"/>
                  </a:lnTo>
                  <a:lnTo>
                    <a:pt x="33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2"/>
            <p:cNvSpPr/>
            <p:nvPr/>
          </p:nvSpPr>
          <p:spPr>
            <a:xfrm rot="1205253">
              <a:off x="6667593" y="3055599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89" y="234"/>
                  </a:lnTo>
                  <a:lnTo>
                    <a:pt x="33" y="245"/>
                  </a:lnTo>
                  <a:lnTo>
                    <a:pt x="33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2"/>
            <p:cNvSpPr/>
            <p:nvPr/>
          </p:nvSpPr>
          <p:spPr>
            <a:xfrm rot="1205253">
              <a:off x="6724727" y="2940419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13"/>
                  </a:lnTo>
                  <a:lnTo>
                    <a:pt x="146" y="21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2"/>
            <p:cNvSpPr/>
            <p:nvPr/>
          </p:nvSpPr>
          <p:spPr>
            <a:xfrm rot="1205253">
              <a:off x="6718525" y="2981181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0" y="0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22" y="234"/>
                  </a:lnTo>
                  <a:lnTo>
                    <a:pt x="33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34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2"/>
            <p:cNvSpPr/>
            <p:nvPr/>
          </p:nvSpPr>
          <p:spPr>
            <a:xfrm rot="1205253">
              <a:off x="6711390" y="3021954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100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0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33" y="234"/>
                  </a:lnTo>
                  <a:lnTo>
                    <a:pt x="33" y="267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2"/>
            <p:cNvSpPr/>
            <p:nvPr/>
          </p:nvSpPr>
          <p:spPr>
            <a:xfrm rot="1205253">
              <a:off x="6704409" y="3061768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1" y="49"/>
                    <a:pt x="111" y="60"/>
                    <a:pt x="123" y="71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34" y="149"/>
                    <a:pt x="145" y="172"/>
                    <a:pt x="145" y="183"/>
                  </a:cubicBezTo>
                  <a:cubicBezTo>
                    <a:pt x="145" y="194"/>
                    <a:pt x="134" y="205"/>
                    <a:pt x="134" y="216"/>
                  </a:cubicBezTo>
                  <a:cubicBezTo>
                    <a:pt x="134" y="216"/>
                    <a:pt x="123" y="227"/>
                    <a:pt x="111" y="227"/>
                  </a:cubicBezTo>
                  <a:cubicBezTo>
                    <a:pt x="100" y="227"/>
                    <a:pt x="100" y="227"/>
                    <a:pt x="89" y="216"/>
                  </a:cubicBezTo>
                  <a:cubicBezTo>
                    <a:pt x="89" y="216"/>
                    <a:pt x="78" y="205"/>
                    <a:pt x="78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1"/>
                    <a:pt x="56" y="60"/>
                    <a:pt x="56" y="60"/>
                  </a:cubicBezTo>
                  <a:cubicBezTo>
                    <a:pt x="67" y="49"/>
                    <a:pt x="67" y="49"/>
                    <a:pt x="78" y="38"/>
                  </a:cubicBezTo>
                  <a:close/>
                  <a:moveTo>
                    <a:pt x="96" y="0"/>
                  </a:moveTo>
                  <a:cubicBezTo>
                    <a:pt x="90" y="0"/>
                    <a:pt x="84" y="2"/>
                    <a:pt x="78" y="5"/>
                  </a:cubicBezTo>
                  <a:cubicBezTo>
                    <a:pt x="56" y="5"/>
                    <a:pt x="33" y="16"/>
                    <a:pt x="22" y="27"/>
                  </a:cubicBezTo>
                  <a:cubicBezTo>
                    <a:pt x="11" y="38"/>
                    <a:pt x="11" y="49"/>
                    <a:pt x="0" y="71"/>
                  </a:cubicBezTo>
                  <a:cubicBezTo>
                    <a:pt x="0" y="94"/>
                    <a:pt x="0" y="116"/>
                    <a:pt x="11" y="149"/>
                  </a:cubicBezTo>
                  <a:cubicBezTo>
                    <a:pt x="21" y="228"/>
                    <a:pt x="56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56" y="261"/>
                    <a:pt x="167" y="239"/>
                    <a:pt x="178" y="216"/>
                  </a:cubicBezTo>
                  <a:cubicBezTo>
                    <a:pt x="189" y="194"/>
                    <a:pt x="189" y="161"/>
                    <a:pt x="189" y="116"/>
                  </a:cubicBezTo>
                  <a:cubicBezTo>
                    <a:pt x="178" y="71"/>
                    <a:pt x="167" y="38"/>
                    <a:pt x="145" y="27"/>
                  </a:cubicBezTo>
                  <a:cubicBezTo>
                    <a:pt x="129" y="11"/>
                    <a:pt x="112" y="0"/>
                    <a:pt x="9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2"/>
            <p:cNvSpPr/>
            <p:nvPr/>
          </p:nvSpPr>
          <p:spPr>
            <a:xfrm rot="1205253">
              <a:off x="6698089" y="3102595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89" y="39"/>
                    <a:pt x="100" y="50"/>
                  </a:cubicBezTo>
                  <a:cubicBezTo>
                    <a:pt x="100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8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5"/>
                    <a:pt x="134" y="206"/>
                    <a:pt x="134" y="206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67" y="206"/>
                    <a:pt x="67" y="195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45" y="117"/>
                    <a:pt x="45" y="94"/>
                    <a:pt x="45" y="83"/>
                  </a:cubicBezTo>
                  <a:cubicBezTo>
                    <a:pt x="45" y="72"/>
                    <a:pt x="45" y="61"/>
                    <a:pt x="56" y="50"/>
                  </a:cubicBezTo>
                  <a:cubicBezTo>
                    <a:pt x="56" y="50"/>
                    <a:pt x="67" y="39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3"/>
                    <a:pt x="112" y="261"/>
                  </a:cubicBezTo>
                  <a:cubicBezTo>
                    <a:pt x="145" y="261"/>
                    <a:pt x="167" y="239"/>
                    <a:pt x="178" y="217"/>
                  </a:cubicBezTo>
                  <a:cubicBezTo>
                    <a:pt x="190" y="195"/>
                    <a:pt x="190" y="161"/>
                    <a:pt x="178" y="117"/>
                  </a:cubicBezTo>
                  <a:cubicBezTo>
                    <a:pt x="167" y="72"/>
                    <a:pt x="156" y="39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2"/>
            <p:cNvSpPr/>
            <p:nvPr/>
          </p:nvSpPr>
          <p:spPr>
            <a:xfrm rot="1205253">
              <a:off x="6761451" y="294628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6" y="279"/>
                  </a:lnTo>
                  <a:lnTo>
                    <a:pt x="213" y="246"/>
                  </a:lnTo>
                  <a:lnTo>
                    <a:pt x="213" y="213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2"/>
            <p:cNvSpPr/>
            <p:nvPr/>
          </p:nvSpPr>
          <p:spPr>
            <a:xfrm rot="1205253">
              <a:off x="6755219" y="2987222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2"/>
            <p:cNvSpPr/>
            <p:nvPr/>
          </p:nvSpPr>
          <p:spPr>
            <a:xfrm rot="1205253">
              <a:off x="6747942" y="3027793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3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2"/>
            <p:cNvSpPr/>
            <p:nvPr/>
          </p:nvSpPr>
          <p:spPr>
            <a:xfrm rot="1205253">
              <a:off x="6740868" y="3068132"/>
              <a:ext cx="18299" cy="24580"/>
            </a:xfrm>
            <a:custGeom>
              <a:avLst/>
              <a:gdLst/>
              <a:ahLst/>
              <a:cxnLst/>
              <a:rect l="l" t="t" r="r" b="b"/>
              <a:pathLst>
                <a:path w="201" h="270" extrusionOk="0">
                  <a:moveTo>
                    <a:pt x="92" y="40"/>
                  </a:moveTo>
                  <a:cubicBezTo>
                    <a:pt x="97" y="40"/>
                    <a:pt x="104" y="45"/>
                    <a:pt x="111" y="45"/>
                  </a:cubicBezTo>
                  <a:cubicBezTo>
                    <a:pt x="111" y="45"/>
                    <a:pt x="123" y="56"/>
                    <a:pt x="123" y="67"/>
                  </a:cubicBezTo>
                  <a:cubicBezTo>
                    <a:pt x="134" y="90"/>
                    <a:pt x="134" y="101"/>
                    <a:pt x="134" y="123"/>
                  </a:cubicBezTo>
                  <a:cubicBezTo>
                    <a:pt x="145" y="145"/>
                    <a:pt x="145" y="168"/>
                    <a:pt x="145" y="179"/>
                  </a:cubicBezTo>
                  <a:cubicBezTo>
                    <a:pt x="145" y="190"/>
                    <a:pt x="145" y="201"/>
                    <a:pt x="134" y="212"/>
                  </a:cubicBezTo>
                  <a:cubicBezTo>
                    <a:pt x="134" y="212"/>
                    <a:pt x="123" y="223"/>
                    <a:pt x="123" y="223"/>
                  </a:cubicBezTo>
                  <a:lnTo>
                    <a:pt x="89" y="223"/>
                  </a:lnTo>
                  <a:cubicBezTo>
                    <a:pt x="89" y="212"/>
                    <a:pt x="78" y="201"/>
                    <a:pt x="78" y="190"/>
                  </a:cubicBezTo>
                  <a:cubicBezTo>
                    <a:pt x="67" y="179"/>
                    <a:pt x="67" y="168"/>
                    <a:pt x="67" y="134"/>
                  </a:cubicBezTo>
                  <a:cubicBezTo>
                    <a:pt x="56" y="112"/>
                    <a:pt x="56" y="101"/>
                    <a:pt x="56" y="79"/>
                  </a:cubicBezTo>
                  <a:cubicBezTo>
                    <a:pt x="56" y="67"/>
                    <a:pt x="56" y="56"/>
                    <a:pt x="67" y="56"/>
                  </a:cubicBezTo>
                  <a:cubicBezTo>
                    <a:pt x="67" y="45"/>
                    <a:pt x="78" y="45"/>
                    <a:pt x="89" y="45"/>
                  </a:cubicBezTo>
                  <a:cubicBezTo>
                    <a:pt x="89" y="41"/>
                    <a:pt x="90" y="40"/>
                    <a:pt x="92" y="40"/>
                  </a:cubicBezTo>
                  <a:close/>
                  <a:moveTo>
                    <a:pt x="78" y="1"/>
                  </a:moveTo>
                  <a:cubicBezTo>
                    <a:pt x="56" y="1"/>
                    <a:pt x="45" y="12"/>
                    <a:pt x="33" y="23"/>
                  </a:cubicBezTo>
                  <a:cubicBezTo>
                    <a:pt x="22" y="34"/>
                    <a:pt x="11" y="56"/>
                    <a:pt x="11" y="67"/>
                  </a:cubicBezTo>
                  <a:cubicBezTo>
                    <a:pt x="0" y="90"/>
                    <a:pt x="11" y="123"/>
                    <a:pt x="11" y="145"/>
                  </a:cubicBezTo>
                  <a:cubicBezTo>
                    <a:pt x="31" y="226"/>
                    <a:pt x="60" y="270"/>
                    <a:pt x="106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6" y="257"/>
                    <a:pt x="178" y="246"/>
                    <a:pt x="189" y="223"/>
                  </a:cubicBezTo>
                  <a:cubicBezTo>
                    <a:pt x="201" y="190"/>
                    <a:pt x="201" y="157"/>
                    <a:pt x="189" y="112"/>
                  </a:cubicBezTo>
                  <a:cubicBezTo>
                    <a:pt x="178" y="67"/>
                    <a:pt x="167" y="45"/>
                    <a:pt x="145" y="23"/>
                  </a:cubicBezTo>
                  <a:cubicBezTo>
                    <a:pt x="134" y="1"/>
                    <a:pt x="111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2"/>
            <p:cNvSpPr/>
            <p:nvPr/>
          </p:nvSpPr>
          <p:spPr>
            <a:xfrm rot="1205253">
              <a:off x="6734812" y="3108464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93" y="41"/>
                  </a:moveTo>
                  <a:cubicBezTo>
                    <a:pt x="98" y="41"/>
                    <a:pt x="100" y="44"/>
                    <a:pt x="100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5"/>
                    <a:pt x="134" y="206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5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56" y="117"/>
                    <a:pt x="45" y="105"/>
                    <a:pt x="45" y="83"/>
                  </a:cubicBezTo>
                  <a:cubicBezTo>
                    <a:pt x="45" y="72"/>
                    <a:pt x="56" y="61"/>
                    <a:pt x="56" y="61"/>
                  </a:cubicBezTo>
                  <a:cubicBezTo>
                    <a:pt x="56" y="50"/>
                    <a:pt x="67" y="50"/>
                    <a:pt x="78" y="50"/>
                  </a:cubicBezTo>
                  <a:cubicBezTo>
                    <a:pt x="84" y="44"/>
                    <a:pt x="89" y="41"/>
                    <a:pt x="93" y="41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11" y="150"/>
                  </a:cubicBezTo>
                  <a:cubicBezTo>
                    <a:pt x="21" y="228"/>
                    <a:pt x="48" y="263"/>
                    <a:pt x="99" y="263"/>
                  </a:cubicBezTo>
                  <a:cubicBezTo>
                    <a:pt x="107" y="263"/>
                    <a:pt x="114" y="263"/>
                    <a:pt x="123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5"/>
                    <a:pt x="190" y="161"/>
                    <a:pt x="178" y="117"/>
                  </a:cubicBezTo>
                  <a:cubicBezTo>
                    <a:pt x="178" y="72"/>
                    <a:pt x="156" y="39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2"/>
            <p:cNvSpPr/>
            <p:nvPr/>
          </p:nvSpPr>
          <p:spPr>
            <a:xfrm rot="1205253">
              <a:off x="6791942" y="2993091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89" y="234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2"/>
            <p:cNvSpPr/>
            <p:nvPr/>
          </p:nvSpPr>
          <p:spPr>
            <a:xfrm rot="1205253">
              <a:off x="6784666" y="3033663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1" y="0"/>
                  </a:moveTo>
                  <a:lnTo>
                    <a:pt x="67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3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2"/>
            <p:cNvSpPr/>
            <p:nvPr/>
          </p:nvSpPr>
          <p:spPr>
            <a:xfrm rot="1205253">
              <a:off x="6778563" y="3074173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00" y="56"/>
                    <a:pt x="112" y="56"/>
                    <a:pt x="112" y="79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5"/>
                    <a:pt x="134" y="168"/>
                    <a:pt x="134" y="179"/>
                  </a:cubicBezTo>
                  <a:cubicBezTo>
                    <a:pt x="134" y="201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12"/>
                    <a:pt x="67" y="201"/>
                  </a:cubicBezTo>
                  <a:cubicBezTo>
                    <a:pt x="67" y="179"/>
                    <a:pt x="56" y="168"/>
                    <a:pt x="56" y="145"/>
                  </a:cubicBezTo>
                  <a:cubicBezTo>
                    <a:pt x="56" y="123"/>
                    <a:pt x="45" y="101"/>
                    <a:pt x="45" y="90"/>
                  </a:cubicBezTo>
                  <a:cubicBezTo>
                    <a:pt x="45" y="79"/>
                    <a:pt x="45" y="67"/>
                    <a:pt x="56" y="56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2" y="23"/>
                  </a:cubicBezTo>
                  <a:cubicBezTo>
                    <a:pt x="11" y="34"/>
                    <a:pt x="0" y="56"/>
                    <a:pt x="0" y="79"/>
                  </a:cubicBezTo>
                  <a:cubicBezTo>
                    <a:pt x="0" y="101"/>
                    <a:pt x="0" y="123"/>
                    <a:pt x="0" y="157"/>
                  </a:cubicBezTo>
                  <a:cubicBezTo>
                    <a:pt x="20" y="227"/>
                    <a:pt x="49" y="270"/>
                    <a:pt x="95" y="270"/>
                  </a:cubicBezTo>
                  <a:cubicBezTo>
                    <a:pt x="100" y="270"/>
                    <a:pt x="106" y="269"/>
                    <a:pt x="112" y="268"/>
                  </a:cubicBezTo>
                  <a:cubicBezTo>
                    <a:pt x="145" y="257"/>
                    <a:pt x="167" y="246"/>
                    <a:pt x="178" y="223"/>
                  </a:cubicBezTo>
                  <a:cubicBezTo>
                    <a:pt x="190" y="201"/>
                    <a:pt x="190" y="157"/>
                    <a:pt x="178" y="123"/>
                  </a:cubicBezTo>
                  <a:cubicBezTo>
                    <a:pt x="167" y="79"/>
                    <a:pt x="156" y="45"/>
                    <a:pt x="145" y="23"/>
                  </a:cubicBezTo>
                  <a:cubicBezTo>
                    <a:pt x="123" y="1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2"/>
            <p:cNvSpPr/>
            <p:nvPr/>
          </p:nvSpPr>
          <p:spPr>
            <a:xfrm rot="1205253">
              <a:off x="6771286" y="3114744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2" y="56"/>
                    <a:pt x="112" y="56"/>
                    <a:pt x="123" y="67"/>
                  </a:cubicBezTo>
                  <a:cubicBezTo>
                    <a:pt x="123" y="89"/>
                    <a:pt x="134" y="100"/>
                    <a:pt x="134" y="123"/>
                  </a:cubicBezTo>
                  <a:cubicBezTo>
                    <a:pt x="134" y="145"/>
                    <a:pt x="145" y="167"/>
                    <a:pt x="145" y="178"/>
                  </a:cubicBezTo>
                  <a:cubicBezTo>
                    <a:pt x="145" y="190"/>
                    <a:pt x="134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12"/>
                    <a:pt x="78" y="190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12"/>
                    <a:pt x="56" y="100"/>
                    <a:pt x="56" y="89"/>
                  </a:cubicBezTo>
                  <a:cubicBezTo>
                    <a:pt x="56" y="67"/>
                    <a:pt x="56" y="67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34" y="11"/>
                    <a:pt x="22" y="22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89"/>
                    <a:pt x="0" y="123"/>
                    <a:pt x="11" y="145"/>
                  </a:cubicBezTo>
                  <a:cubicBezTo>
                    <a:pt x="21" y="225"/>
                    <a:pt x="58" y="269"/>
                    <a:pt x="106" y="269"/>
                  </a:cubicBezTo>
                  <a:cubicBezTo>
                    <a:pt x="112" y="269"/>
                    <a:pt x="117" y="269"/>
                    <a:pt x="123" y="268"/>
                  </a:cubicBezTo>
                  <a:cubicBezTo>
                    <a:pt x="145" y="256"/>
                    <a:pt x="167" y="245"/>
                    <a:pt x="178" y="223"/>
                  </a:cubicBezTo>
                  <a:cubicBezTo>
                    <a:pt x="190" y="190"/>
                    <a:pt x="190" y="156"/>
                    <a:pt x="190" y="112"/>
                  </a:cubicBezTo>
                  <a:cubicBezTo>
                    <a:pt x="178" y="78"/>
                    <a:pt x="167" y="45"/>
                    <a:pt x="145" y="22"/>
                  </a:cubicBezTo>
                  <a:cubicBezTo>
                    <a:pt x="123" y="0"/>
                    <a:pt x="100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2"/>
            <p:cNvSpPr/>
            <p:nvPr/>
          </p:nvSpPr>
          <p:spPr>
            <a:xfrm rot="1205253">
              <a:off x="6828478" y="2999929"/>
              <a:ext cx="19300" cy="24489"/>
            </a:xfrm>
            <a:custGeom>
              <a:avLst/>
              <a:gdLst/>
              <a:ahLst/>
              <a:cxnLst/>
              <a:rect l="l" t="t" r="r" b="b"/>
              <a:pathLst>
                <a:path w="212" h="269" extrusionOk="0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100" y="223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2"/>
            <p:cNvSpPr/>
            <p:nvPr/>
          </p:nvSpPr>
          <p:spPr>
            <a:xfrm rot="1205253">
              <a:off x="6822330" y="3039876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2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2"/>
            <p:cNvSpPr/>
            <p:nvPr/>
          </p:nvSpPr>
          <p:spPr>
            <a:xfrm rot="1205253">
              <a:off x="6815161" y="3080658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34" y="216"/>
                    <a:pt x="123" y="216"/>
                    <a:pt x="112" y="228"/>
                  </a:cubicBezTo>
                  <a:cubicBezTo>
                    <a:pt x="100" y="228"/>
                    <a:pt x="89" y="228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49"/>
                  </a:cubicBezTo>
                  <a:cubicBezTo>
                    <a:pt x="67" y="49"/>
                    <a:pt x="67" y="38"/>
                    <a:pt x="78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2"/>
                    <a:pt x="67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8"/>
                    <a:pt x="11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4" y="262"/>
                    <a:pt x="123" y="261"/>
                  </a:cubicBezTo>
                  <a:cubicBezTo>
                    <a:pt x="145" y="261"/>
                    <a:pt x="167" y="239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67" y="38"/>
                    <a:pt x="145" y="16"/>
                  </a:cubicBezTo>
                  <a:cubicBezTo>
                    <a:pt x="129" y="8"/>
                    <a:pt x="113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2"/>
            <p:cNvSpPr/>
            <p:nvPr/>
          </p:nvSpPr>
          <p:spPr>
            <a:xfrm rot="1205253">
              <a:off x="6807979" y="3120786"/>
              <a:ext cx="18299" cy="24580"/>
            </a:xfrm>
            <a:custGeom>
              <a:avLst/>
              <a:gdLst/>
              <a:ahLst/>
              <a:cxnLst/>
              <a:rect l="l" t="t" r="r" b="b"/>
              <a:pathLst>
                <a:path w="201" h="270" extrusionOk="0">
                  <a:moveTo>
                    <a:pt x="112" y="45"/>
                  </a:moveTo>
                  <a:cubicBezTo>
                    <a:pt x="112" y="56"/>
                    <a:pt x="123" y="67"/>
                    <a:pt x="123" y="78"/>
                  </a:cubicBezTo>
                  <a:cubicBezTo>
                    <a:pt x="123" y="89"/>
                    <a:pt x="134" y="100"/>
                    <a:pt x="134" y="134"/>
                  </a:cubicBezTo>
                  <a:cubicBezTo>
                    <a:pt x="145" y="156"/>
                    <a:pt x="145" y="167"/>
                    <a:pt x="145" y="178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cubicBezTo>
                    <a:pt x="112" y="227"/>
                    <a:pt x="110" y="228"/>
                    <a:pt x="108" y="228"/>
                  </a:cubicBezTo>
                  <a:cubicBezTo>
                    <a:pt x="104" y="228"/>
                    <a:pt x="97" y="223"/>
                    <a:pt x="89" y="223"/>
                  </a:cubicBezTo>
                  <a:cubicBezTo>
                    <a:pt x="89" y="223"/>
                    <a:pt x="78" y="212"/>
                    <a:pt x="78" y="201"/>
                  </a:cubicBezTo>
                  <a:cubicBezTo>
                    <a:pt x="67" y="190"/>
                    <a:pt x="67" y="167"/>
                    <a:pt x="67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78"/>
                    <a:pt x="56" y="67"/>
                    <a:pt x="67" y="56"/>
                  </a:cubicBezTo>
                  <a:cubicBezTo>
                    <a:pt x="67" y="56"/>
                    <a:pt x="78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45" y="11"/>
                    <a:pt x="34" y="23"/>
                  </a:cubicBezTo>
                  <a:cubicBezTo>
                    <a:pt x="22" y="45"/>
                    <a:pt x="11" y="56"/>
                    <a:pt x="11" y="78"/>
                  </a:cubicBezTo>
                  <a:cubicBezTo>
                    <a:pt x="0" y="100"/>
                    <a:pt x="11" y="123"/>
                    <a:pt x="11" y="156"/>
                  </a:cubicBezTo>
                  <a:cubicBezTo>
                    <a:pt x="31" y="226"/>
                    <a:pt x="60" y="269"/>
                    <a:pt x="106" y="269"/>
                  </a:cubicBezTo>
                  <a:cubicBezTo>
                    <a:pt x="112" y="269"/>
                    <a:pt x="117" y="269"/>
                    <a:pt x="123" y="268"/>
                  </a:cubicBezTo>
                  <a:cubicBezTo>
                    <a:pt x="156" y="256"/>
                    <a:pt x="178" y="245"/>
                    <a:pt x="190" y="223"/>
                  </a:cubicBezTo>
                  <a:cubicBezTo>
                    <a:pt x="190" y="201"/>
                    <a:pt x="201" y="167"/>
                    <a:pt x="190" y="123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34" y="11"/>
                    <a:pt x="112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2"/>
            <p:cNvSpPr/>
            <p:nvPr/>
          </p:nvSpPr>
          <p:spPr>
            <a:xfrm rot="1205253">
              <a:off x="6409354" y="3012139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9"/>
                  </a:moveTo>
                  <a:cubicBezTo>
                    <a:pt x="90" y="39"/>
                    <a:pt x="101" y="39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34" y="150"/>
                    <a:pt x="134" y="172"/>
                    <a:pt x="146" y="183"/>
                  </a:cubicBezTo>
                  <a:cubicBezTo>
                    <a:pt x="146" y="194"/>
                    <a:pt x="134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1" y="228"/>
                    <a:pt x="101" y="228"/>
                    <a:pt x="90" y="217"/>
                  </a:cubicBezTo>
                  <a:cubicBezTo>
                    <a:pt x="79" y="217"/>
                    <a:pt x="79" y="206"/>
                    <a:pt x="68" y="194"/>
                  </a:cubicBezTo>
                  <a:cubicBezTo>
                    <a:pt x="68" y="183"/>
                    <a:pt x="68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8" y="50"/>
                    <a:pt x="68" y="50"/>
                    <a:pt x="79" y="39"/>
                  </a:cubicBezTo>
                  <a:close/>
                  <a:moveTo>
                    <a:pt x="97" y="1"/>
                  </a:moveTo>
                  <a:cubicBezTo>
                    <a:pt x="91" y="1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9"/>
                    <a:pt x="12" y="50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3"/>
                    <a:pt x="123" y="261"/>
                  </a:cubicBezTo>
                  <a:cubicBezTo>
                    <a:pt x="146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2"/>
                    <a:pt x="168" y="39"/>
                    <a:pt x="146" y="27"/>
                  </a:cubicBezTo>
                  <a:cubicBezTo>
                    <a:pt x="129" y="11"/>
                    <a:pt x="113" y="1"/>
                    <a:pt x="9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2"/>
            <p:cNvSpPr/>
            <p:nvPr/>
          </p:nvSpPr>
          <p:spPr>
            <a:xfrm rot="1205253">
              <a:off x="6403033" y="3053057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79" y="38"/>
                    <a:pt x="90" y="38"/>
                    <a:pt x="101" y="49"/>
                  </a:cubicBezTo>
                  <a:cubicBezTo>
                    <a:pt x="101" y="49"/>
                    <a:pt x="112" y="60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49"/>
                    <a:pt x="134" y="161"/>
                    <a:pt x="134" y="183"/>
                  </a:cubicBezTo>
                  <a:cubicBezTo>
                    <a:pt x="134" y="194"/>
                    <a:pt x="134" y="205"/>
                    <a:pt x="123" y="205"/>
                  </a:cubicBezTo>
                  <a:cubicBezTo>
                    <a:pt x="123" y="216"/>
                    <a:pt x="112" y="216"/>
                    <a:pt x="112" y="227"/>
                  </a:cubicBezTo>
                  <a:cubicBezTo>
                    <a:pt x="101" y="227"/>
                    <a:pt x="90" y="227"/>
                    <a:pt x="79" y="216"/>
                  </a:cubicBezTo>
                  <a:cubicBezTo>
                    <a:pt x="79" y="216"/>
                    <a:pt x="68" y="205"/>
                    <a:pt x="68" y="194"/>
                  </a:cubicBezTo>
                  <a:cubicBezTo>
                    <a:pt x="57" y="183"/>
                    <a:pt x="57" y="161"/>
                    <a:pt x="57" y="138"/>
                  </a:cubicBezTo>
                  <a:cubicBezTo>
                    <a:pt x="45" y="116"/>
                    <a:pt x="45" y="94"/>
                    <a:pt x="45" y="83"/>
                  </a:cubicBezTo>
                  <a:cubicBezTo>
                    <a:pt x="45" y="72"/>
                    <a:pt x="45" y="60"/>
                    <a:pt x="57" y="49"/>
                  </a:cubicBezTo>
                  <a:cubicBezTo>
                    <a:pt x="57" y="49"/>
                    <a:pt x="68" y="38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49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6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34" y="27"/>
                  </a:cubicBezTo>
                  <a:cubicBezTo>
                    <a:pt x="126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2"/>
            <p:cNvSpPr/>
            <p:nvPr/>
          </p:nvSpPr>
          <p:spPr>
            <a:xfrm rot="1205253">
              <a:off x="6866001" y="3005940"/>
              <a:ext cx="18299" cy="25491"/>
            </a:xfrm>
            <a:custGeom>
              <a:avLst/>
              <a:gdLst/>
              <a:ahLst/>
              <a:cxnLst/>
              <a:rect l="l" t="t" r="r" b="b"/>
              <a:pathLst>
                <a:path w="201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2"/>
            <p:cNvSpPr/>
            <p:nvPr/>
          </p:nvSpPr>
          <p:spPr>
            <a:xfrm rot="1205253">
              <a:off x="6858882" y="3046716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100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2"/>
            <p:cNvSpPr/>
            <p:nvPr/>
          </p:nvSpPr>
          <p:spPr>
            <a:xfrm rot="1205253">
              <a:off x="6851885" y="3086527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5" y="150"/>
                    <a:pt x="145" y="172"/>
                    <a:pt x="145" y="183"/>
                  </a:cubicBezTo>
                  <a:cubicBezTo>
                    <a:pt x="145" y="194"/>
                    <a:pt x="145" y="205"/>
                    <a:pt x="134" y="216"/>
                  </a:cubicBezTo>
                  <a:cubicBezTo>
                    <a:pt x="134" y="216"/>
                    <a:pt x="123" y="228"/>
                    <a:pt x="112" y="228"/>
                  </a:cubicBezTo>
                  <a:cubicBezTo>
                    <a:pt x="100" y="228"/>
                    <a:pt x="100" y="228"/>
                    <a:pt x="89" y="216"/>
                  </a:cubicBezTo>
                  <a:cubicBezTo>
                    <a:pt x="89" y="216"/>
                    <a:pt x="78" y="205"/>
                    <a:pt x="78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49"/>
                    <a:pt x="67" y="49"/>
                    <a:pt x="78" y="38"/>
                  </a:cubicBezTo>
                  <a:close/>
                  <a:moveTo>
                    <a:pt x="98" y="0"/>
                  </a:moveTo>
                  <a:cubicBezTo>
                    <a:pt x="91" y="0"/>
                    <a:pt x="84" y="2"/>
                    <a:pt x="78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8"/>
                    <a:pt x="11" y="49"/>
                    <a:pt x="11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56" y="261"/>
                    <a:pt x="167" y="239"/>
                    <a:pt x="178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8" y="72"/>
                    <a:pt x="167" y="38"/>
                    <a:pt x="145" y="27"/>
                  </a:cubicBezTo>
                  <a:cubicBezTo>
                    <a:pt x="137" y="11"/>
                    <a:pt x="117" y="0"/>
                    <a:pt x="9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2"/>
            <p:cNvSpPr/>
            <p:nvPr/>
          </p:nvSpPr>
          <p:spPr>
            <a:xfrm rot="1205253">
              <a:off x="6908843" y="2972125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67" y="0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100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2"/>
            <p:cNvSpPr/>
            <p:nvPr/>
          </p:nvSpPr>
          <p:spPr>
            <a:xfrm rot="1205253">
              <a:off x="6902786" y="3012280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89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1" y="228"/>
                    <a:pt x="89" y="228"/>
                    <a:pt x="89" y="217"/>
                  </a:cubicBezTo>
                  <a:cubicBezTo>
                    <a:pt x="78" y="217"/>
                    <a:pt x="78" y="205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45" y="61"/>
                    <a:pt x="56" y="49"/>
                  </a:cubicBezTo>
                  <a:cubicBezTo>
                    <a:pt x="56" y="49"/>
                    <a:pt x="67" y="38"/>
                    <a:pt x="78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2"/>
                    <a:pt x="112" y="261"/>
                  </a:cubicBezTo>
                  <a:cubicBezTo>
                    <a:pt x="145" y="261"/>
                    <a:pt x="167" y="239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2"/>
                    <a:pt x="156" y="38"/>
                    <a:pt x="145" y="16"/>
                  </a:cubicBezTo>
                  <a:cubicBezTo>
                    <a:pt x="129" y="8"/>
                    <a:pt x="114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2"/>
            <p:cNvSpPr/>
            <p:nvPr/>
          </p:nvSpPr>
          <p:spPr>
            <a:xfrm rot="1205253">
              <a:off x="6895433" y="3052555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2"/>
            <p:cNvSpPr/>
            <p:nvPr/>
          </p:nvSpPr>
          <p:spPr>
            <a:xfrm rot="1205253">
              <a:off x="6889113" y="3093382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56" y="57"/>
                  </a:lnTo>
                  <a:lnTo>
                    <a:pt x="89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2"/>
            <p:cNvSpPr/>
            <p:nvPr/>
          </p:nvSpPr>
          <p:spPr>
            <a:xfrm rot="1205253">
              <a:off x="6881852" y="3133956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2"/>
            <p:cNvSpPr/>
            <p:nvPr/>
          </p:nvSpPr>
          <p:spPr>
            <a:xfrm rot="1205253">
              <a:off x="6946335" y="2978308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2"/>
            <p:cNvSpPr/>
            <p:nvPr/>
          </p:nvSpPr>
          <p:spPr>
            <a:xfrm rot="1205253">
              <a:off x="6939510" y="3018150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101" y="38"/>
                    <a:pt x="101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1" y="228"/>
                    <a:pt x="89" y="228"/>
                    <a:pt x="89" y="217"/>
                  </a:cubicBezTo>
                  <a:cubicBezTo>
                    <a:pt x="78" y="217"/>
                    <a:pt x="78" y="205"/>
                    <a:pt x="67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1" y="38"/>
                    <a:pt x="11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67" y="38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2"/>
            <p:cNvSpPr/>
            <p:nvPr/>
          </p:nvSpPr>
          <p:spPr>
            <a:xfrm rot="1205253">
              <a:off x="6933128" y="3058597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3" y="245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2"/>
            <p:cNvSpPr/>
            <p:nvPr/>
          </p:nvSpPr>
          <p:spPr>
            <a:xfrm flipH="1">
              <a:off x="6222000" y="2442461"/>
              <a:ext cx="251628" cy="347945"/>
            </a:xfrm>
            <a:custGeom>
              <a:avLst/>
              <a:gdLst/>
              <a:ahLst/>
              <a:cxnLst/>
              <a:rect l="l" t="t" r="r" b="b"/>
              <a:pathLst>
                <a:path w="2764" h="3822" extrusionOk="0">
                  <a:moveTo>
                    <a:pt x="2362" y="2986"/>
                  </a:moveTo>
                  <a:cubicBezTo>
                    <a:pt x="2362" y="2986"/>
                    <a:pt x="2763" y="2306"/>
                    <a:pt x="2607" y="1705"/>
                  </a:cubicBezTo>
                  <a:cubicBezTo>
                    <a:pt x="2462" y="1103"/>
                    <a:pt x="1727" y="279"/>
                    <a:pt x="1070" y="0"/>
                  </a:cubicBezTo>
                  <a:cubicBezTo>
                    <a:pt x="1070" y="0"/>
                    <a:pt x="1193" y="724"/>
                    <a:pt x="1193" y="724"/>
                  </a:cubicBezTo>
                  <a:cubicBezTo>
                    <a:pt x="1193" y="747"/>
                    <a:pt x="725" y="1081"/>
                    <a:pt x="691" y="1114"/>
                  </a:cubicBezTo>
                  <a:cubicBezTo>
                    <a:pt x="535" y="1248"/>
                    <a:pt x="402" y="1393"/>
                    <a:pt x="279" y="1549"/>
                  </a:cubicBezTo>
                  <a:cubicBezTo>
                    <a:pt x="223" y="1638"/>
                    <a:pt x="157" y="1694"/>
                    <a:pt x="90" y="1760"/>
                  </a:cubicBezTo>
                  <a:cubicBezTo>
                    <a:pt x="23" y="1827"/>
                    <a:pt x="1" y="1927"/>
                    <a:pt x="34" y="2028"/>
                  </a:cubicBezTo>
                  <a:cubicBezTo>
                    <a:pt x="79" y="2128"/>
                    <a:pt x="212" y="2195"/>
                    <a:pt x="324" y="2161"/>
                  </a:cubicBezTo>
                  <a:cubicBezTo>
                    <a:pt x="223" y="2239"/>
                    <a:pt x="123" y="2340"/>
                    <a:pt x="79" y="2473"/>
                  </a:cubicBezTo>
                  <a:cubicBezTo>
                    <a:pt x="34" y="2607"/>
                    <a:pt x="79" y="2707"/>
                    <a:pt x="168" y="2819"/>
                  </a:cubicBezTo>
                  <a:cubicBezTo>
                    <a:pt x="201" y="2863"/>
                    <a:pt x="402" y="2975"/>
                    <a:pt x="435" y="2997"/>
                  </a:cubicBezTo>
                  <a:cubicBezTo>
                    <a:pt x="457" y="3019"/>
                    <a:pt x="346" y="3142"/>
                    <a:pt x="535" y="3364"/>
                  </a:cubicBezTo>
                  <a:cubicBezTo>
                    <a:pt x="647" y="3498"/>
                    <a:pt x="858" y="3476"/>
                    <a:pt x="903" y="3431"/>
                  </a:cubicBezTo>
                  <a:cubicBezTo>
                    <a:pt x="903" y="3431"/>
                    <a:pt x="948" y="3643"/>
                    <a:pt x="1204" y="3710"/>
                  </a:cubicBezTo>
                  <a:cubicBezTo>
                    <a:pt x="1705" y="3821"/>
                    <a:pt x="2106" y="3342"/>
                    <a:pt x="2362" y="298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2"/>
            <p:cNvSpPr/>
            <p:nvPr/>
          </p:nvSpPr>
          <p:spPr>
            <a:xfrm flipH="1">
              <a:off x="6971410" y="2634093"/>
              <a:ext cx="359052" cy="364150"/>
            </a:xfrm>
            <a:custGeom>
              <a:avLst/>
              <a:gdLst/>
              <a:ahLst/>
              <a:cxnLst/>
              <a:rect l="l" t="t" r="r" b="b"/>
              <a:pathLst>
                <a:path w="3944" h="4000" extrusionOk="0">
                  <a:moveTo>
                    <a:pt x="2005" y="45"/>
                  </a:moveTo>
                  <a:cubicBezTo>
                    <a:pt x="1615" y="90"/>
                    <a:pt x="1248" y="268"/>
                    <a:pt x="947" y="502"/>
                  </a:cubicBezTo>
                  <a:cubicBezTo>
                    <a:pt x="680" y="714"/>
                    <a:pt x="379" y="1003"/>
                    <a:pt x="256" y="1326"/>
                  </a:cubicBezTo>
                  <a:cubicBezTo>
                    <a:pt x="22" y="1950"/>
                    <a:pt x="0" y="2785"/>
                    <a:pt x="747" y="3387"/>
                  </a:cubicBezTo>
                  <a:cubicBezTo>
                    <a:pt x="1493" y="4000"/>
                    <a:pt x="3576" y="3131"/>
                    <a:pt x="3787" y="2429"/>
                  </a:cubicBezTo>
                  <a:cubicBezTo>
                    <a:pt x="3787" y="2429"/>
                    <a:pt x="3943" y="2028"/>
                    <a:pt x="3565" y="1917"/>
                  </a:cubicBezTo>
                  <a:cubicBezTo>
                    <a:pt x="3565" y="1917"/>
                    <a:pt x="3676" y="1493"/>
                    <a:pt x="3264" y="1382"/>
                  </a:cubicBezTo>
                  <a:cubicBezTo>
                    <a:pt x="3264" y="1382"/>
                    <a:pt x="3253" y="1103"/>
                    <a:pt x="3253" y="1081"/>
                  </a:cubicBezTo>
                  <a:cubicBezTo>
                    <a:pt x="3175" y="836"/>
                    <a:pt x="2896" y="769"/>
                    <a:pt x="2896" y="769"/>
                  </a:cubicBezTo>
                  <a:cubicBezTo>
                    <a:pt x="2852" y="714"/>
                    <a:pt x="2818" y="513"/>
                    <a:pt x="2818" y="368"/>
                  </a:cubicBezTo>
                  <a:cubicBezTo>
                    <a:pt x="2830" y="1"/>
                    <a:pt x="2273" y="12"/>
                    <a:pt x="2005" y="4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2"/>
            <p:cNvSpPr/>
            <p:nvPr/>
          </p:nvSpPr>
          <p:spPr>
            <a:xfrm flipH="1">
              <a:off x="7012015" y="1317886"/>
              <a:ext cx="148118" cy="164323"/>
            </a:xfrm>
            <a:custGeom>
              <a:avLst/>
              <a:gdLst/>
              <a:ahLst/>
              <a:cxnLst/>
              <a:rect l="l" t="t" r="r" b="b"/>
              <a:pathLst>
                <a:path w="1627" h="1805" extrusionOk="0">
                  <a:moveTo>
                    <a:pt x="1627" y="903"/>
                  </a:moveTo>
                  <a:cubicBezTo>
                    <a:pt x="1627" y="1393"/>
                    <a:pt x="1259" y="1805"/>
                    <a:pt x="814" y="1805"/>
                  </a:cubicBezTo>
                  <a:cubicBezTo>
                    <a:pt x="368" y="1805"/>
                    <a:pt x="1" y="1393"/>
                    <a:pt x="1" y="903"/>
                  </a:cubicBezTo>
                  <a:cubicBezTo>
                    <a:pt x="1" y="401"/>
                    <a:pt x="368" y="0"/>
                    <a:pt x="814" y="0"/>
                  </a:cubicBezTo>
                  <a:cubicBezTo>
                    <a:pt x="1259" y="0"/>
                    <a:pt x="1627" y="401"/>
                    <a:pt x="1627" y="9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2"/>
            <p:cNvSpPr/>
            <p:nvPr/>
          </p:nvSpPr>
          <p:spPr>
            <a:xfrm flipH="1">
              <a:off x="6702673" y="1291486"/>
              <a:ext cx="149210" cy="164414"/>
            </a:xfrm>
            <a:custGeom>
              <a:avLst/>
              <a:gdLst/>
              <a:ahLst/>
              <a:cxnLst/>
              <a:rect l="l" t="t" r="r" b="b"/>
              <a:pathLst>
                <a:path w="1639" h="1806" extrusionOk="0">
                  <a:moveTo>
                    <a:pt x="1638" y="903"/>
                  </a:moveTo>
                  <a:cubicBezTo>
                    <a:pt x="1638" y="1404"/>
                    <a:pt x="1271" y="1805"/>
                    <a:pt x="825" y="1805"/>
                  </a:cubicBezTo>
                  <a:cubicBezTo>
                    <a:pt x="368" y="1805"/>
                    <a:pt x="1" y="1404"/>
                    <a:pt x="1" y="903"/>
                  </a:cubicBezTo>
                  <a:cubicBezTo>
                    <a:pt x="1" y="413"/>
                    <a:pt x="368" y="1"/>
                    <a:pt x="825" y="1"/>
                  </a:cubicBezTo>
                  <a:cubicBezTo>
                    <a:pt x="1271" y="1"/>
                    <a:pt x="1638" y="413"/>
                    <a:pt x="1638" y="9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2"/>
            <p:cNvSpPr/>
            <p:nvPr/>
          </p:nvSpPr>
          <p:spPr>
            <a:xfrm flipH="1">
              <a:off x="7039327" y="1348293"/>
              <a:ext cx="93404" cy="103510"/>
            </a:xfrm>
            <a:custGeom>
              <a:avLst/>
              <a:gdLst/>
              <a:ahLst/>
              <a:cxnLst/>
              <a:rect l="l" t="t" r="r" b="b"/>
              <a:pathLst>
                <a:path w="1026" h="1137" extrusionOk="0">
                  <a:moveTo>
                    <a:pt x="1025" y="569"/>
                  </a:moveTo>
                  <a:cubicBezTo>
                    <a:pt x="1025" y="880"/>
                    <a:pt x="802" y="1137"/>
                    <a:pt x="513" y="1137"/>
                  </a:cubicBezTo>
                  <a:cubicBezTo>
                    <a:pt x="223" y="1137"/>
                    <a:pt x="0" y="880"/>
                    <a:pt x="0" y="569"/>
                  </a:cubicBezTo>
                  <a:cubicBezTo>
                    <a:pt x="0" y="245"/>
                    <a:pt x="223" y="0"/>
                    <a:pt x="513" y="0"/>
                  </a:cubicBezTo>
                  <a:cubicBezTo>
                    <a:pt x="802" y="0"/>
                    <a:pt x="1025" y="245"/>
                    <a:pt x="1025" y="56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2"/>
            <p:cNvSpPr/>
            <p:nvPr/>
          </p:nvSpPr>
          <p:spPr>
            <a:xfrm flipH="1">
              <a:off x="6730076" y="1321892"/>
              <a:ext cx="94406" cy="103510"/>
            </a:xfrm>
            <a:custGeom>
              <a:avLst/>
              <a:gdLst/>
              <a:ahLst/>
              <a:cxnLst/>
              <a:rect l="l" t="t" r="r" b="b"/>
              <a:pathLst>
                <a:path w="1037" h="1137" extrusionOk="0">
                  <a:moveTo>
                    <a:pt x="1037" y="569"/>
                  </a:moveTo>
                  <a:cubicBezTo>
                    <a:pt x="1037" y="892"/>
                    <a:pt x="803" y="1137"/>
                    <a:pt x="524" y="1137"/>
                  </a:cubicBezTo>
                  <a:cubicBezTo>
                    <a:pt x="234" y="1137"/>
                    <a:pt x="1" y="892"/>
                    <a:pt x="1" y="569"/>
                  </a:cubicBezTo>
                  <a:cubicBezTo>
                    <a:pt x="1" y="257"/>
                    <a:pt x="234" y="1"/>
                    <a:pt x="524" y="1"/>
                  </a:cubicBezTo>
                  <a:cubicBezTo>
                    <a:pt x="803" y="1"/>
                    <a:pt x="1037" y="257"/>
                    <a:pt x="1037" y="56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52"/>
            <p:cNvSpPr/>
            <p:nvPr/>
          </p:nvSpPr>
          <p:spPr>
            <a:xfrm flipH="1">
              <a:off x="7063725" y="1241780"/>
              <a:ext cx="60904" cy="59994"/>
            </a:xfrm>
            <a:custGeom>
              <a:avLst/>
              <a:gdLst/>
              <a:ahLst/>
              <a:cxnLst/>
              <a:rect l="l" t="t" r="r" b="b"/>
              <a:pathLst>
                <a:path w="669" h="659" extrusionOk="0">
                  <a:moveTo>
                    <a:pt x="669" y="324"/>
                  </a:moveTo>
                  <a:cubicBezTo>
                    <a:pt x="669" y="513"/>
                    <a:pt x="513" y="658"/>
                    <a:pt x="335" y="658"/>
                  </a:cubicBezTo>
                  <a:cubicBezTo>
                    <a:pt x="145" y="658"/>
                    <a:pt x="0" y="513"/>
                    <a:pt x="0" y="324"/>
                  </a:cubicBezTo>
                  <a:cubicBezTo>
                    <a:pt x="0" y="146"/>
                    <a:pt x="145" y="1"/>
                    <a:pt x="335" y="1"/>
                  </a:cubicBezTo>
                  <a:cubicBezTo>
                    <a:pt x="513" y="1"/>
                    <a:pt x="669" y="146"/>
                    <a:pt x="669" y="32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52"/>
            <p:cNvSpPr/>
            <p:nvPr/>
          </p:nvSpPr>
          <p:spPr>
            <a:xfrm flipH="1">
              <a:off x="6764579" y="1217473"/>
              <a:ext cx="60904" cy="59903"/>
            </a:xfrm>
            <a:custGeom>
              <a:avLst/>
              <a:gdLst/>
              <a:ahLst/>
              <a:cxnLst/>
              <a:rect l="l" t="t" r="r" b="b"/>
              <a:pathLst>
                <a:path w="669" h="658" extrusionOk="0">
                  <a:moveTo>
                    <a:pt x="669" y="335"/>
                  </a:moveTo>
                  <a:cubicBezTo>
                    <a:pt x="669" y="513"/>
                    <a:pt x="513" y="658"/>
                    <a:pt x="335" y="658"/>
                  </a:cubicBezTo>
                  <a:cubicBezTo>
                    <a:pt x="145" y="658"/>
                    <a:pt x="0" y="513"/>
                    <a:pt x="0" y="335"/>
                  </a:cubicBezTo>
                  <a:cubicBezTo>
                    <a:pt x="0" y="145"/>
                    <a:pt x="145" y="0"/>
                    <a:pt x="335" y="0"/>
                  </a:cubicBezTo>
                  <a:cubicBezTo>
                    <a:pt x="513" y="0"/>
                    <a:pt x="669" y="145"/>
                    <a:pt x="669" y="33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52"/>
            <p:cNvSpPr/>
            <p:nvPr/>
          </p:nvSpPr>
          <p:spPr>
            <a:xfrm flipH="1">
              <a:off x="6821384" y="1472011"/>
              <a:ext cx="206928" cy="77109"/>
            </a:xfrm>
            <a:custGeom>
              <a:avLst/>
              <a:gdLst/>
              <a:ahLst/>
              <a:cxnLst/>
              <a:rect l="l" t="t" r="r" b="b"/>
              <a:pathLst>
                <a:path w="2273" h="847" extrusionOk="0">
                  <a:moveTo>
                    <a:pt x="1059" y="847"/>
                  </a:moveTo>
                  <a:cubicBezTo>
                    <a:pt x="647" y="847"/>
                    <a:pt x="301" y="680"/>
                    <a:pt x="112" y="535"/>
                  </a:cubicBezTo>
                  <a:cubicBezTo>
                    <a:pt x="12" y="457"/>
                    <a:pt x="1" y="312"/>
                    <a:pt x="79" y="212"/>
                  </a:cubicBezTo>
                  <a:cubicBezTo>
                    <a:pt x="157" y="123"/>
                    <a:pt x="301" y="101"/>
                    <a:pt x="390" y="179"/>
                  </a:cubicBezTo>
                  <a:cubicBezTo>
                    <a:pt x="424" y="201"/>
                    <a:pt x="1103" y="724"/>
                    <a:pt x="1872" y="78"/>
                  </a:cubicBezTo>
                  <a:cubicBezTo>
                    <a:pt x="1961" y="0"/>
                    <a:pt x="2106" y="12"/>
                    <a:pt x="2184" y="101"/>
                  </a:cubicBezTo>
                  <a:cubicBezTo>
                    <a:pt x="2273" y="201"/>
                    <a:pt x="2251" y="346"/>
                    <a:pt x="2162" y="424"/>
                  </a:cubicBezTo>
                  <a:cubicBezTo>
                    <a:pt x="1783" y="736"/>
                    <a:pt x="1404" y="847"/>
                    <a:pt x="1059" y="84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52"/>
            <p:cNvSpPr/>
            <p:nvPr/>
          </p:nvSpPr>
          <p:spPr>
            <a:xfrm flipH="1">
              <a:off x="6859894" y="1842166"/>
              <a:ext cx="61905" cy="80204"/>
            </a:xfrm>
            <a:custGeom>
              <a:avLst/>
              <a:gdLst/>
              <a:ahLst/>
              <a:cxnLst/>
              <a:rect l="l" t="t" r="r" b="b"/>
              <a:pathLst>
                <a:path w="680" h="881" extrusionOk="0">
                  <a:moveTo>
                    <a:pt x="680" y="435"/>
                  </a:moveTo>
                  <a:cubicBezTo>
                    <a:pt x="680" y="680"/>
                    <a:pt x="524" y="880"/>
                    <a:pt x="334" y="880"/>
                  </a:cubicBezTo>
                  <a:cubicBezTo>
                    <a:pt x="145" y="880"/>
                    <a:pt x="0" y="680"/>
                    <a:pt x="0" y="435"/>
                  </a:cubicBezTo>
                  <a:cubicBezTo>
                    <a:pt x="0" y="189"/>
                    <a:pt x="145" y="0"/>
                    <a:pt x="334" y="0"/>
                  </a:cubicBezTo>
                  <a:cubicBezTo>
                    <a:pt x="524" y="0"/>
                    <a:pt x="680" y="189"/>
                    <a:pt x="680" y="43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2"/>
            <p:cNvSpPr/>
            <p:nvPr/>
          </p:nvSpPr>
          <p:spPr>
            <a:xfrm flipH="1">
              <a:off x="6761484" y="1821865"/>
              <a:ext cx="62998" cy="80204"/>
            </a:xfrm>
            <a:custGeom>
              <a:avLst/>
              <a:gdLst/>
              <a:ahLst/>
              <a:cxnLst/>
              <a:rect l="l" t="t" r="r" b="b"/>
              <a:pathLst>
                <a:path w="692" h="881" extrusionOk="0">
                  <a:moveTo>
                    <a:pt x="691" y="446"/>
                  </a:moveTo>
                  <a:cubicBezTo>
                    <a:pt x="691" y="691"/>
                    <a:pt x="535" y="880"/>
                    <a:pt x="346" y="880"/>
                  </a:cubicBezTo>
                  <a:cubicBezTo>
                    <a:pt x="157" y="880"/>
                    <a:pt x="1" y="691"/>
                    <a:pt x="1" y="446"/>
                  </a:cubicBezTo>
                  <a:cubicBezTo>
                    <a:pt x="1" y="201"/>
                    <a:pt x="157" y="0"/>
                    <a:pt x="346" y="0"/>
                  </a:cubicBezTo>
                  <a:cubicBezTo>
                    <a:pt x="535" y="0"/>
                    <a:pt x="691" y="201"/>
                    <a:pt x="691" y="44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2"/>
            <p:cNvSpPr/>
            <p:nvPr/>
          </p:nvSpPr>
          <p:spPr>
            <a:xfrm flipH="1">
              <a:off x="6874096" y="1860373"/>
              <a:ext cx="34503" cy="43698"/>
            </a:xfrm>
            <a:custGeom>
              <a:avLst/>
              <a:gdLst/>
              <a:ahLst/>
              <a:cxnLst/>
              <a:rect l="l" t="t" r="r" b="b"/>
              <a:pathLst>
                <a:path w="379" h="480" extrusionOk="0">
                  <a:moveTo>
                    <a:pt x="379" y="235"/>
                  </a:moveTo>
                  <a:cubicBezTo>
                    <a:pt x="379" y="368"/>
                    <a:pt x="301" y="480"/>
                    <a:pt x="189" y="480"/>
                  </a:cubicBezTo>
                  <a:cubicBezTo>
                    <a:pt x="89" y="480"/>
                    <a:pt x="0" y="368"/>
                    <a:pt x="0" y="235"/>
                  </a:cubicBezTo>
                  <a:cubicBezTo>
                    <a:pt x="0" y="101"/>
                    <a:pt x="89" y="1"/>
                    <a:pt x="189" y="1"/>
                  </a:cubicBezTo>
                  <a:cubicBezTo>
                    <a:pt x="301" y="1"/>
                    <a:pt x="379" y="101"/>
                    <a:pt x="379" y="23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2"/>
            <p:cNvSpPr/>
            <p:nvPr/>
          </p:nvSpPr>
          <p:spPr>
            <a:xfrm flipH="1">
              <a:off x="6775686" y="1840072"/>
              <a:ext cx="34594" cy="44699"/>
            </a:xfrm>
            <a:custGeom>
              <a:avLst/>
              <a:gdLst/>
              <a:ahLst/>
              <a:cxnLst/>
              <a:rect l="l" t="t" r="r" b="b"/>
              <a:pathLst>
                <a:path w="380" h="491" extrusionOk="0">
                  <a:moveTo>
                    <a:pt x="379" y="246"/>
                  </a:moveTo>
                  <a:cubicBezTo>
                    <a:pt x="379" y="380"/>
                    <a:pt x="290" y="491"/>
                    <a:pt x="190" y="491"/>
                  </a:cubicBezTo>
                  <a:cubicBezTo>
                    <a:pt x="90" y="491"/>
                    <a:pt x="1" y="380"/>
                    <a:pt x="1" y="246"/>
                  </a:cubicBezTo>
                  <a:cubicBezTo>
                    <a:pt x="1" y="112"/>
                    <a:pt x="90" y="1"/>
                    <a:pt x="190" y="1"/>
                  </a:cubicBezTo>
                  <a:cubicBezTo>
                    <a:pt x="290" y="1"/>
                    <a:pt x="379" y="112"/>
                    <a:pt x="379" y="24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1" name="Google Shape;2071;p52"/>
          <p:cNvSpPr/>
          <p:nvPr/>
        </p:nvSpPr>
        <p:spPr>
          <a:xfrm>
            <a:off x="4333500" y="-860175"/>
            <a:ext cx="1774500" cy="17745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434" y="388246"/>
            <a:ext cx="2619375" cy="17430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umanoid Robot Pitch Deck by Slidesgo">
  <a:themeElements>
    <a:clrScheme name="Simple Light">
      <a:dk1>
        <a:srgbClr val="000000"/>
      </a:dk1>
      <a:lt1>
        <a:srgbClr val="FFFFFF"/>
      </a:lt1>
      <a:dk2>
        <a:srgbClr val="09152A"/>
      </a:dk2>
      <a:lt2>
        <a:srgbClr val="CCCCCC"/>
      </a:lt2>
      <a:accent1>
        <a:srgbClr val="767676"/>
      </a:accent1>
      <a:accent2>
        <a:srgbClr val="9CFFFF"/>
      </a:accent2>
      <a:accent3>
        <a:srgbClr val="EA5E64"/>
      </a:accent3>
      <a:accent4>
        <a:srgbClr val="FFE366"/>
      </a:accent4>
      <a:accent5>
        <a:srgbClr val="FF9966"/>
      </a:accent5>
      <a:accent6>
        <a:srgbClr val="3C78D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275</Words>
  <Application>Microsoft Office PowerPoint</Application>
  <PresentationFormat>On-screen Show (16:9)</PresentationFormat>
  <Paragraphs>42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Assistant</vt:lpstr>
      <vt:lpstr>Manrope</vt:lpstr>
      <vt:lpstr>Arial</vt:lpstr>
      <vt:lpstr>Humanoid Robot Pitch Deck by Slidesgo</vt:lpstr>
      <vt:lpstr>Pings With Things- Team Project презентация</vt:lpstr>
      <vt:lpstr>Съдържание</vt:lpstr>
      <vt:lpstr>За какво служи първия ни проект </vt:lpstr>
      <vt:lpstr>Нашия проект служи за информативност, защото това е първия ни проект и не сме овладяли всички техники в изработването на сайт.</vt:lpstr>
      <vt:lpstr>Какво представляват роботите</vt:lpstr>
      <vt:lpstr>Роботът е машина - особено такава, която може да се програмира от компютър - способна да извършва автоматично сложна поредица от действия. Роботът може да бъде ръководен от външно устройство за управление или управлението може да бъде вградено вътре.</vt:lpstr>
      <vt:lpstr>Роботът може да бъде ръководен от външно устройство за управление или управлението може да бъде вградено вътре.</vt:lpstr>
      <vt:lpstr>Как могат да ни помогне роботиката </vt:lpstr>
      <vt:lpstr>Роботиката е наука която не се развива всеки ден а всякя секинда например за пръв път тази година излезе изкуствения интелект chat gpt (chatbot). С негова помощ вече не е нужно да търсим иформация в интернет и да я проверявяме.</vt:lpstr>
      <vt:lpstr>Понеже той я намира само като му въведем какво да търси и преглежда дали е достоверна, също роботиката помага и в други свери наприме: медицината, земеделието, архитектурата, науките и много други.</vt:lpstr>
      <vt:lpstr>В бъдеще много от специалистите смятат че технологията на изкуствения ителект и роботикатаще бъде до толкова усъвършентвана че до нас на обществените места буквално може да има роботи. Така те все повече ще навлизат в нашето ежедневие и ще ни помагат в прогреса ни към бъдещето.</vt:lpstr>
      <vt:lpstr>Хората които изработват сайта </vt:lpstr>
      <vt:lpstr>PowerPoint Presentation</vt:lpstr>
      <vt:lpstr>Благодаря за Вниманието</vt:lpstr>
      <vt:lpstr>Ресурси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HUMANOID ROBOT PITCH DECK</dc:title>
  <dc:creator>Pavlin Peev</dc:creator>
  <cp:lastModifiedBy>Pavlin Peev</cp:lastModifiedBy>
  <cp:revision>9</cp:revision>
  <dcterms:modified xsi:type="dcterms:W3CDTF">2023-06-05T18:52:54Z</dcterms:modified>
</cp:coreProperties>
</file>