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8BD7-1917-F5E3-5E6A-1D7BABB01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44ED1-541E-256A-AD3B-EA809138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DD2DF-A15B-6C43-5FE0-A1D9C80F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56725-2D0D-9180-0C1D-94430A63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CC1A09-9608-18E7-3111-41C88CDD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A7F2F-1998-1694-1E4E-D3C5E0F1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806795-FF94-F5AA-9EC0-7007947D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B15F9-A204-43E9-6202-5D1F1EE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1B672-1453-BCA3-62BF-F389A75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96FAF-EE13-67B2-55D2-9B4A2462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D2C30A-6F18-C8AE-C7A2-7E964820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5E38C3-B24A-A8CF-116B-EE62C618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DF9B37-8850-5373-487B-7A595AB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21A65-8867-192B-BE05-37C95BB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C199A-AAB3-CC53-902F-B8CE11D7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2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897A3-468E-9C97-E7A2-E278DBD8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A5C6E-CAA7-D4D5-CB8C-A6BF89C7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1392E6-1B82-4C57-CFF4-8D9E6F6C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1F749-4951-517E-E666-3896CB08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72BCB-2F0D-69FB-31F4-E1DA6889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ABDF7-8880-4E0B-5ACC-034BA00E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84179-2F35-3EEA-75CF-9C6C0A9A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D4324-30CD-CFAE-7679-7C668114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1506C-42AA-CEDF-9BE7-F878984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C43FD-1B09-9577-497F-45AC4231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87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D4A40-2FBC-CEC4-E895-3E4CDE78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BB57F-C7EF-6685-3958-325F9633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43CCBD-6BC2-7135-E19D-A896DF38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2EF62C-2253-047C-EAFF-F04E99C1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DE4AA8-8EBE-7DD2-ECE6-43113FF9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F0DB21-765F-63F6-9433-C09E9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7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E0A7D-1520-9651-3C4B-21EEC308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D08FF-839B-97F2-34F1-A9A3039D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029FBE-2619-DB79-7170-E36CD368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E36BD5-45B7-DB3A-57D9-089B5072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36A677-CFD9-0EBF-F414-C03AF0539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A442C0-4F60-CBF4-E54D-EAE240A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0AC6E4-D610-D81C-3726-D020083D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8D753B-90D2-21BF-2DB2-6BC77735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4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BAEF5-93C0-525F-D5F2-CE98C46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001A2C-0C67-9B5E-BC20-98C428E1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435DCF-5176-C02D-909E-5B46099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D2392-DCC7-F8A7-8C3C-C163BC3E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8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83291B-ABB7-EA18-732F-62EC17F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33AC22-C47D-DD31-36A8-19E4D4E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CD160E-28ED-E657-10A0-AB962F6E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6AA9-12B0-D42E-1E4D-A762407A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242D6-755D-CD74-B165-D809D5D1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0F429F-7C97-6466-DF67-7A88B68F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3DDC5-9948-C6A6-A7BB-B2F87647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A31E6F-E46E-2402-38B5-29CB4880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6B1236-BEA2-4039-AA81-10D0EC5E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A55A-2C9A-8A0B-858F-D55F62C0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93DA2F-4541-0F55-F26B-1900AF685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04D312-E237-25B2-6B26-615536BF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6369E5-94A3-01B2-6CF9-E5FABAB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CCE55F-60C1-FBE1-D99A-83FBE676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CA0A3-6CBF-0802-1A3A-9DB7600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4DB75-14BD-E620-6798-47E1548A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E6868D-CFFA-6366-FD52-F11DAFDC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72C25-36FB-E92E-C316-95EB92B2C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54AC-6326-4B4E-89A5-49A7C3639143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A47B7-DA05-C44A-0559-6BC43EFA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1B6E8-4C55-23FC-1F29-CE6D4A0C3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9A03-95C8-4B84-8869-D0EFA6F63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027AF-04CD-934B-5F46-14F454A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функций системы через диаграмму вариантов использования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38C5CE-ED70-4169-94DA-3056491BD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275" y="6095428"/>
            <a:ext cx="5272725" cy="762572"/>
          </a:xfrm>
        </p:spPr>
        <p:txBody>
          <a:bodyPr/>
          <a:lstStyle/>
          <a:p>
            <a:r>
              <a:rPr lang="ru-RU" dirty="0"/>
              <a:t>Выполнил студент группы ИКБО-13-22</a:t>
            </a:r>
            <a:br>
              <a:rPr lang="ru-RU" dirty="0"/>
            </a:br>
            <a:r>
              <a:rPr lang="ru-RU" dirty="0"/>
              <a:t>Тринеев Павел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16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B545E-1E1A-3778-2401-CFE420BF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4C776-5EC4-D538-3DA8-F94A1C8B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Изучить основные элементы и правила построения диаграммы вариантов использования.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Описать функции рассматриваемой системы с помощью диаграммы вариантов использования.</a:t>
            </a:r>
          </a:p>
          <a:p>
            <a:pPr marL="0" indent="0">
              <a:buNone/>
            </a:pPr>
            <a:r>
              <a:rPr lang="ru-RU" dirty="0"/>
              <a:t>Вариант №</a:t>
            </a:r>
            <a:r>
              <a:rPr lang="en-US" dirty="0"/>
              <a:t>2</a:t>
            </a:r>
            <a:r>
              <a:rPr lang="ru-RU" dirty="0"/>
              <a:t>9. Моделирование организации продаж автомобилей в автосалоне.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3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0397E-697F-861C-0028-80BFC06D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диаграммы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C9D13-9852-8E16-9C21-9D75F3BC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176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Описание</a:t>
            </a:r>
          </a:p>
          <a:p>
            <a:pPr marL="0" indent="0">
              <a:buNone/>
            </a:pPr>
            <a:r>
              <a:rPr lang="ru-RU" dirty="0"/>
              <a:t>Клиент банка может пополнить счет, в случае отсутствия счета предварительно открыв его, или снять деньги со счета, с возможностью его закрытия. В каждом из описанных действий участвует операционист банка и кассир.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E58106-7B02-DC98-F578-21CD3545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49" y="1932496"/>
            <a:ext cx="6879292" cy="36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E7081-D79A-25DB-510C-5D2A277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255"/>
            <a:ext cx="10747341" cy="1106226"/>
          </a:xfrm>
        </p:spPr>
        <p:txBody>
          <a:bodyPr/>
          <a:lstStyle/>
          <a:p>
            <a:r>
              <a:rPr lang="ru-RU" dirty="0"/>
              <a:t>Таблица на основе полученной диаграммы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B80F996-1986-E407-FFD7-98ABCC72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8731"/>
              </p:ext>
            </p:extLst>
          </p:nvPr>
        </p:nvGraphicFramePr>
        <p:xfrm>
          <a:off x="838198" y="1266481"/>
          <a:ext cx="10747341" cy="4802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2447">
                  <a:extLst>
                    <a:ext uri="{9D8B030D-6E8A-4147-A177-3AD203B41FA5}">
                      <a16:colId xmlns:a16="http://schemas.microsoft.com/office/drawing/2014/main" val="1547843886"/>
                    </a:ext>
                  </a:extLst>
                </a:gridCol>
                <a:gridCol w="3582447">
                  <a:extLst>
                    <a:ext uri="{9D8B030D-6E8A-4147-A177-3AD203B41FA5}">
                      <a16:colId xmlns:a16="http://schemas.microsoft.com/office/drawing/2014/main" val="2518627464"/>
                    </a:ext>
                  </a:extLst>
                </a:gridCol>
                <a:gridCol w="3582447">
                  <a:extLst>
                    <a:ext uri="{9D8B030D-6E8A-4147-A177-3AD203B41FA5}">
                      <a16:colId xmlns:a16="http://schemas.microsoft.com/office/drawing/2014/main" val="287532290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indent="21590" algn="l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Актер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0955" algn="l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Тип связи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l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Droid Sans Fallback"/>
                          <a:cs typeface="FreeSans"/>
                        </a:rPr>
                        <a:t>Вариант использования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31873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Клиент Банка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Простая ассоциация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Пополнить счет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76333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Клиент Банка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Простая ассоциация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Снять деньги со счета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85297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Операционист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Простая ассоциация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Пополнить счет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999250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Операционист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Простая ассоциация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Снять деньги со счета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4301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Кассир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Простая ассоциация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Пополнить счет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1557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Кассир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Простая ассоциация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Снять деньги со счета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19317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Открыть счет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Расширение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Пополнить счет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05722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indent="21590"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Закрыть счет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Расширение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9685" algn="just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  <a:latin typeface="Georgia" panose="02040502050405020303" pitchFamily="18" charset="0"/>
                          <a:ea typeface="Droid Sans Fallback"/>
                          <a:cs typeface="FreeSans"/>
                        </a:rPr>
                        <a:t>Снять деньги со счета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5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7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AEA7A-03D8-4B1E-4432-D3CA19B2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Описание спецификации функций рассматриваемой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E2FBE-8109-F480-5B23-C33D8CCF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Система:</a:t>
            </a:r>
            <a:r>
              <a:rPr lang="en-US" dirty="0"/>
              <a:t> </a:t>
            </a:r>
            <a:r>
              <a:rPr lang="ru-RU" dirty="0"/>
              <a:t>Моделирование организации работы платных курсов в образовательном.</a:t>
            </a:r>
          </a:p>
          <a:p>
            <a:pPr marL="0" indent="0">
              <a:buNone/>
            </a:pPr>
            <a:r>
              <a:rPr lang="ru-RU" dirty="0"/>
              <a:t>Актеры: покупатель, разработчик.</a:t>
            </a:r>
          </a:p>
          <a:p>
            <a:pPr marL="514350" indent="-514350">
              <a:buAutoNum type="arabicParenR"/>
            </a:pPr>
            <a:r>
              <a:rPr lang="ru-RU" dirty="0"/>
              <a:t>возможность зарегистрироваться</a:t>
            </a:r>
          </a:p>
          <a:p>
            <a:pPr marL="514350" indent="-514350">
              <a:buAutoNum type="arabicParenR"/>
            </a:pPr>
            <a:r>
              <a:rPr lang="ru-RU" dirty="0"/>
              <a:t>просмотреть описание к товару</a:t>
            </a:r>
          </a:p>
          <a:p>
            <a:pPr marL="514350" indent="-514350">
              <a:buAutoNum type="arabicParenR"/>
            </a:pPr>
            <a:r>
              <a:rPr lang="ru-RU" dirty="0"/>
              <a:t>положить товар в корзину</a:t>
            </a:r>
          </a:p>
          <a:p>
            <a:pPr marL="514350" indent="-514350">
              <a:buAutoNum type="arabicParenR"/>
            </a:pPr>
            <a:r>
              <a:rPr lang="ru-RU" dirty="0"/>
              <a:t>оплатить товар</a:t>
            </a:r>
          </a:p>
        </p:txBody>
      </p:sp>
    </p:spTree>
    <p:extLst>
      <p:ext uri="{BB962C8B-B14F-4D97-AF65-F5344CB8AC3E}">
        <p14:creationId xmlns:p14="http://schemas.microsoft.com/office/powerpoint/2010/main" val="30866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7C730-F39E-B22B-1896-A8F8EEA5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Изображение спецификации функций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C5B237-053E-0705-DA41-52F59EC5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214" y="1343818"/>
            <a:ext cx="8735003" cy="52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3D30E-516F-F225-3C73-E3D973EB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34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86922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194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Times New Roman</vt:lpstr>
      <vt:lpstr>Тема Office</vt:lpstr>
      <vt:lpstr>Описание функций системы через диаграмму вариантов использования</vt:lpstr>
      <vt:lpstr>Введение </vt:lpstr>
      <vt:lpstr>Построение диаграммы вариантов использования</vt:lpstr>
      <vt:lpstr>Таблица на основе полученной диаграммы</vt:lpstr>
      <vt:lpstr>Описание спецификации функций рассматриваемой системы</vt:lpstr>
      <vt:lpstr>Изображение спецификации функций системы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функций системы через диаграмму вариантов использования</dc:title>
  <dc:creator>W W</dc:creator>
  <cp:lastModifiedBy>W W</cp:lastModifiedBy>
  <cp:revision>1</cp:revision>
  <dcterms:created xsi:type="dcterms:W3CDTF">2024-02-23T18:54:15Z</dcterms:created>
  <dcterms:modified xsi:type="dcterms:W3CDTF">2024-02-23T19:07:55Z</dcterms:modified>
</cp:coreProperties>
</file>