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891B7-16CC-FD4D-98FF-0B0B71051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72C95B-9595-47FF-7409-DF0BD8711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767EE-8716-DF57-92C9-23EB1129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2A4E-0134-42B6-A844-099C2A3C301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399F58-D826-90F3-5443-87E814DC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56EDC6-DDE1-19F9-0049-7F6A1A38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BD1-7680-4F5D-99B5-E8338C227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89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16BCD-593C-78BE-F3E0-A6CCC155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7338D9-4948-72E1-6059-BA995CEAA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DD74E0-3E08-D3A2-F567-A0FE25D7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2A4E-0134-42B6-A844-099C2A3C301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0F5C6-D378-679F-F48E-46EACF3B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A4B62F-3473-F848-8909-05033328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BD1-7680-4F5D-99B5-E8338C227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52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49B742-BA11-CD36-2261-CFFE55952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6BCA8F-28D9-1361-F0C7-C70F345FB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08AE6A-13F4-320C-75B0-B6A046B4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2A4E-0134-42B6-A844-099C2A3C301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F01C38-2C1E-6652-71A6-0A9D220B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87D14-BCC4-5902-486D-B2168C87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BD1-7680-4F5D-99B5-E8338C227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68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35479-B6A6-DF9B-B6A8-2849D8E9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9CFCC-FA4D-E81A-726D-2A4C89F1C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0A7597-26B8-67BD-D6E3-68ADB169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2A4E-0134-42B6-A844-099C2A3C301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522E88-231E-B4C4-310A-33CC7F57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CBF4C3-A8B0-9732-0090-7C207150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BD1-7680-4F5D-99B5-E8338C227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67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01DA3-9211-1406-7C11-057F9738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255283-CC64-3F1F-F3D5-F50C374A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1FDE3-4BDE-B2D1-CBD2-FF29A83B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2A4E-0134-42B6-A844-099C2A3C301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BEC405-5199-D45F-26F9-BC3BBD19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7326C-1460-43A2-F233-3152E918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BD1-7680-4F5D-99B5-E8338C227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9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E4F80-9984-1AFD-3C73-B98040E7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50473-5FFA-3A3B-0B9B-476002DDF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CFB8AF-CA66-9FF9-7939-4FE1B09E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90C617-C556-DD97-AAE9-80D249F7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2A4E-0134-42B6-A844-099C2A3C301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C1DE49-195F-692B-34A9-5C51EDD2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B7AFC6-7039-5B0B-D846-80A4C06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BD1-7680-4F5D-99B5-E8338C227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10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7B742-964E-9C60-E8BA-CA2781A3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FC68B5-342E-9A35-0AAE-DB7D0977A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9F04B2-3688-E7A1-5546-EE98F6343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01E0B6-ED8B-1DDD-C780-18C659F2D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AAFC24-5A6F-A0A9-8B41-BDCA7EDAF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1B50F5-531E-C0B5-EA6D-B6AC3FEC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2A4E-0134-42B6-A844-099C2A3C301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BB9FAE-A8BF-593B-91EC-BDDB2CC0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33A44A-D4DB-DFBF-969B-908C1F32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BD1-7680-4F5D-99B5-E8338C227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04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1291C-E4E0-B1D0-41EC-A563D7FE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544D09-EC00-6562-D543-B17F4266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2A4E-0134-42B6-A844-099C2A3C301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6439A9-9625-9274-D6FC-8073EA65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4F54C5-5CAD-1E79-3001-56B25366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BD1-7680-4F5D-99B5-E8338C227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35C43-A550-2693-6CB6-4DB6C3F2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2A4E-0134-42B6-A844-099C2A3C301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48D082-A16B-6EE2-C392-530A9D45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48CE0B-A044-D80A-C701-3DE8E95A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BD1-7680-4F5D-99B5-E8338C227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1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02827-0970-C616-B067-786D08B2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28AEA-7BA9-ACF4-ED01-15E94019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89B4C5-1FF4-F531-ED3C-7337AD0EB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1FD2CD-E223-DB3F-4742-BE292777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2A4E-0134-42B6-A844-099C2A3C301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4965F9-847A-3B00-78C2-33682AC7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17BF5-5EC4-FB0A-6B38-317D4651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BD1-7680-4F5D-99B5-E8338C227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3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F87AB-01C8-B338-C84B-302ABE86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CFD1FD-6CCE-547D-E3BD-5A01C8BCF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7794CC-D416-8CFA-835A-423A85444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D253B1-A7E3-EB80-A7DF-08568D63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2A4E-0134-42B6-A844-099C2A3C301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4E60EA-0B20-EA2C-88BD-67C2939D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D4B475-602A-5616-42A4-FCDC36DB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0BD1-7680-4F5D-99B5-E8338C227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79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2DFDC-7B12-6F3C-C7EC-381579BD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4D87D6-6BC8-1CAA-9671-16A164D2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FD4C5-D97B-188D-DFC3-821F3FA66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2A4E-0134-42B6-A844-099C2A3C301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7151D7-1E5F-A2F5-3524-57C674D22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71EBAB-FA29-72A7-1A84-8E2AFC918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A0BD1-7680-4F5D-99B5-E8338C227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99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B6E7C-28DF-24A2-EA01-FB286D56C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UML – модели системы. Диаграмма классов анализа.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C18B25-6B56-9DC7-06F4-BC1110412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688" y="6048294"/>
            <a:ext cx="5197312" cy="809706"/>
          </a:xfrm>
        </p:spPr>
        <p:txBody>
          <a:bodyPr/>
          <a:lstStyle/>
          <a:p>
            <a:r>
              <a:rPr lang="ru-RU" dirty="0"/>
              <a:t>Выполнил студент группы ИКБО-13-22</a:t>
            </a:r>
            <a:br>
              <a:rPr lang="ru-RU" dirty="0"/>
            </a:br>
            <a:r>
              <a:rPr lang="ru-RU" dirty="0"/>
              <a:t>Тринеев Павел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12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3C1F-5C58-B9B0-1D31-02AD6421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0C2141-870E-8537-9113-E6FCA9AE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работы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изучить структуру иерархии классов системы.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научиться выстраивать структуру основных элементов диаграммы классов анализа с определением видов классов и типов отношений.</a:t>
            </a:r>
          </a:p>
        </p:txBody>
      </p:sp>
    </p:spTree>
    <p:extLst>
      <p:ext uri="{BB962C8B-B14F-4D97-AF65-F5344CB8AC3E}">
        <p14:creationId xmlns:p14="http://schemas.microsoft.com/office/powerpoint/2010/main" val="48901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8D1C7-66AB-FAFE-B7DD-1E10DD32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использования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9626F3-A1C8-9231-D6B1-7136AE1B8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918" y="2191291"/>
            <a:ext cx="458216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0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3AC9E-FEB2-56F5-7755-45D5B928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+mn-lt"/>
                <a:ea typeface="Noto Sans CJK SC"/>
                <a:cs typeface="Lohit Devanagari"/>
              </a:rPr>
              <a:t>Шаг</a:t>
            </a:r>
            <a:r>
              <a:rPr lang="ru-RU" dirty="0">
                <a:effectLst/>
                <a:latin typeface="Times New Roman" panose="02020603050405020304" pitchFamily="18" charset="0"/>
                <a:ea typeface="Noto Sans CJK SC"/>
                <a:cs typeface="Lohit Devanagari"/>
              </a:rPr>
              <a:t> 1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Noto Sans CJK SC"/>
                <a:cs typeface="Lohit Devanagari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A5101C3-3EF1-6A99-8DC4-CEB85E5EA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3413" y="1926147"/>
            <a:ext cx="5153744" cy="3848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4C7C-0531-A48A-3CD5-4F563A092288}"/>
              </a:ext>
            </a:extLst>
          </p:cNvPr>
          <p:cNvSpPr txBox="1"/>
          <p:nvPr/>
        </p:nvSpPr>
        <p:spPr>
          <a:xfrm>
            <a:off x="775142" y="1926147"/>
            <a:ext cx="49707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effectLst/>
                <a:ea typeface="Calibri" panose="020F0502020204030204" pitchFamily="34" charset="0"/>
              </a:rPr>
              <a:t>Выполнить анализ предметной области, используя диаграмму вариантов использования. Выбрать сначала наиболее важный из перечисленных вариантов использования для включения его в модель анализа, затем по приоритету остальные.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01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1A8F5-15AC-3BE6-D383-D84C01D9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22775-6B5F-4C64-3FB3-45DD6A92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4931004" cy="3993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Определить основные классы анализа для выбранного варианта использования (достаточно будет исходного наброска наиболее важных для архитектуры системы). Для определения классов анализа уточните описание варианта использования в части, относящейся к внутреннему строению системы.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529471-77B0-3198-0FC1-928D2179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940425" cy="27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4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3A56C-570E-DD6E-FF8F-D8BF922C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6DA71-E1D8-DE2E-C383-B90BC192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11163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Для каждого найденного класса определить их названия, ответственности и отношения.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F52C4B-FFE6-DA0D-C13E-29040721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77" y="591886"/>
            <a:ext cx="5175250" cy="32232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92B447-A791-8520-643C-ED3D82B5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177" y="3815146"/>
            <a:ext cx="5940425" cy="13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8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FF1FE-7A60-9961-5DD7-45B2B049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24B85C-2E68-D684-DB0A-A43EBC1A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062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Разработать в программной среде модель классов анализа, установить между классами соответствующие отношения.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966775-E9D7-0832-5070-A9FBE881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091" y="11112"/>
            <a:ext cx="4801235" cy="36290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9BAD09-5A35-102B-26FE-265E09A2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091" y="3640137"/>
            <a:ext cx="5940425" cy="28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5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2D540-A867-C094-5FCF-A4B373DC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32684-F49F-3C37-64F1-95A57E825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14" y="1690688"/>
            <a:ext cx="424284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Создать общую модель классов анализа, выполнить идентификацию обязанностей участвующих классов и определить отношения между ними. Выполнить исследование отношений между найденными классами, используя возможные типы связей, уделяя особое внимание классам, участвующим в разных вариантах использования и новым классам.	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A3ABD1-3034-371B-C649-03E1AD0E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770" y="613725"/>
            <a:ext cx="3810000" cy="3009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056E46-D642-1289-89DB-3582B3295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980" y="469900"/>
            <a:ext cx="3589020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7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368B7-A1CA-1F25-F6E7-11F8DF42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20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022091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199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Построение UML – модели системы. Диаграмма классов анализа.</vt:lpstr>
      <vt:lpstr>Введение:</vt:lpstr>
      <vt:lpstr>Варианты использования </vt:lpstr>
      <vt:lpstr>Шаг 1 </vt:lpstr>
      <vt:lpstr>Шаг 2</vt:lpstr>
      <vt:lpstr>Шаг 3</vt:lpstr>
      <vt:lpstr>Шаг 4</vt:lpstr>
      <vt:lpstr>Шаг 5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UML – модели системы. Диаграмма классов анализа.</dc:title>
  <dc:creator>W W</dc:creator>
  <cp:lastModifiedBy>W W</cp:lastModifiedBy>
  <cp:revision>2</cp:revision>
  <dcterms:created xsi:type="dcterms:W3CDTF">2024-03-22T21:14:04Z</dcterms:created>
  <dcterms:modified xsi:type="dcterms:W3CDTF">2024-03-23T08:23:25Z</dcterms:modified>
</cp:coreProperties>
</file>