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410BB-28BD-EB00-8B47-C36084AA8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01FF6C-C3F2-B109-AD2B-596DF9D8A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9AF71B-3517-9408-9E67-E4616A17D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E29-FE2E-484E-847E-2A836B0CE0CF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EECD76-7FB9-FF48-9BD5-5801EC4B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ADA7AA-06A0-E8B0-5E16-DE526FAA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A12C-493F-455E-BA8E-DF9AA15BB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90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0420C-0A1B-CC91-724C-1B2AD1E7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BD70A2-2BAF-EE0F-7159-1A8BB5D4D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C0C85B-8C0C-2B4F-B53A-D1578B4F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E29-FE2E-484E-847E-2A836B0CE0CF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EF0DB7-7F9C-7B87-8AA8-68B90412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132CB5-F7DB-B88E-4BAE-FB8CECFA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A12C-493F-455E-BA8E-DF9AA15BB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91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7EAF74-40A7-6F9C-BE05-EFEBA81E6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AE7268-746D-E2D5-B3C8-8B9E582BB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709627-F5B2-845F-BC4C-DA2F8949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E29-FE2E-484E-847E-2A836B0CE0CF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511608-70CB-8A73-1F21-ADE4B470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DE67FD-A629-517F-411B-8BEF83F4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A12C-493F-455E-BA8E-DF9AA15BB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76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82655-EA34-14FD-2899-0353D7FD1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E7F81A-7224-0859-588B-4B28F8763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56EDDF-E197-F2D2-757F-B6617FBE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E29-FE2E-484E-847E-2A836B0CE0CF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73EF89-A736-B1DC-4A2B-5AFDA5C0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0CF7FA-8A98-6444-0C6A-610433BE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A12C-493F-455E-BA8E-DF9AA15BB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92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D2A4F-995E-A282-5770-4F289926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9754E3-DFC8-14AC-85CA-994B77375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097788-D60A-0D24-600A-B0FA93D0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E29-FE2E-484E-847E-2A836B0CE0CF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C7198C-AF84-3B1A-ED31-E1B0071A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07DBDA-B9A5-A798-5D3B-8F030841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A12C-493F-455E-BA8E-DF9AA15BB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36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75AAC9-FB7B-D61B-2D02-46E1CB91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4BAEB1-21E7-3225-DD18-93FEF326B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CEBDA9-01BD-6FEB-1BAB-9E4131313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BC688C-AFAE-1987-44E5-295F2B69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E29-FE2E-484E-847E-2A836B0CE0CF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90AA36-E567-1ACE-516A-18D9ED56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BB37F0-C986-6D8B-8DE3-F513D7A0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A12C-493F-455E-BA8E-DF9AA15BB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1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A581E3-5971-A306-A896-DC8E945E5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BEBFA3-04CF-2360-0122-57F30F0BE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D55B26-EE5E-6650-8CF4-7CE1D0DBB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CC8DFA8-438F-E342-DF56-BB2917F8D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EB1F37-D553-BA9B-1F04-23AFDAF03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2B69C0-E295-28C7-F411-8E6ED375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E29-FE2E-484E-847E-2A836B0CE0CF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95C9D1-6C24-F6E2-986B-B8B01A1E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B3E2F23-E0DA-7E50-FB22-12B29B9F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A12C-493F-455E-BA8E-DF9AA15BB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13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F9505-AE62-08B8-0D96-E855429D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3A9801-291B-CAFD-AF1A-B6D1ECD48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E29-FE2E-484E-847E-2A836B0CE0CF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4ED91A2-8272-6492-EC4E-61628492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3BED15-DE57-9049-AAB8-E2CA897E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A12C-493F-455E-BA8E-DF9AA15BB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56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5A3FB38-6433-7BA0-1A44-8B2B44F9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E29-FE2E-484E-847E-2A836B0CE0CF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53F87E8-2D31-7DAF-30C4-E0813F2E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4BF65F-C30A-440A-0B65-05B20771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A12C-493F-455E-BA8E-DF9AA15BB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12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FEA444-CACB-80E5-96A7-C2BA76BB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BC904B-6CC8-40F4-7469-588F9E87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1756FC-0D68-85BD-D854-86A95B0D5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6A730C-3263-7376-94F5-D5AE38C78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E29-FE2E-484E-847E-2A836B0CE0CF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8F78A5-1427-44CB-1E44-C48BFD7F6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3B7721-0878-F62E-2ACC-8746F6F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A12C-493F-455E-BA8E-DF9AA15BB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62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0B491-C3CD-24F5-DB42-B10F0BFF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5F17909-DAE7-2518-6637-73D366BE8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48AF64-457E-D2AA-2818-C26765FB0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64F366-C711-BCEA-69BB-35E039D4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16E29-FE2E-484E-847E-2A836B0CE0CF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87D59D-141D-4120-1A69-9478A1E2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ED0968-4B68-AB31-CF02-7AB6FE5D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FA12C-493F-455E-BA8E-DF9AA15BB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56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DF587-1FEA-9185-4934-612EE6493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FFDE1A-1F94-1961-6BC2-3718C2728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627FE8-6319-8840-AE79-26CD9A4D0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16E29-FE2E-484E-847E-2A836B0CE0CF}" type="datetimeFigureOut">
              <a:rPr lang="ru-RU" smtClean="0"/>
              <a:t>05.04.2024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684E00-4D64-5889-B27A-3229D3B0B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1FE187-B75C-086D-DE3B-F8C44CAC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FA12C-493F-455E-BA8E-DF9AA15BB5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44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EED31-93F7-B674-FE32-F09A1E8E9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UML – модели системы. Диаграммы последовательности и кооперации.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B9AC42-9C3C-4DEC-9B37-B8FBA1557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Тринеев Павел Сергеевич ИКБО-13-22</a:t>
            </a:r>
          </a:p>
        </p:txBody>
      </p:sp>
    </p:spTree>
    <p:extLst>
      <p:ext uri="{BB962C8B-B14F-4D97-AF65-F5344CB8AC3E}">
        <p14:creationId xmlns:p14="http://schemas.microsoft.com/office/powerpoint/2010/main" val="254366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ECF4E-30E7-1AE3-11E7-FBF8F4F09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A85267-0EC7-88EA-CEC2-6BEC21113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Цель работы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структуру модели анализа, правила построения диаграмм последовательности, кооперации.</a:t>
            </a:r>
          </a:p>
          <a:p>
            <a:pPr marL="0" indent="0">
              <a:buNone/>
            </a:pPr>
            <a:endParaRPr lang="ru-RU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Задачи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Научиться отображать взаимодействие объектов в динамике.</a:t>
            </a:r>
          </a:p>
        </p:txBody>
      </p:sp>
    </p:spTree>
    <p:extLst>
      <p:ext uri="{BB962C8B-B14F-4D97-AF65-F5344CB8AC3E}">
        <p14:creationId xmlns:p14="http://schemas.microsoft.com/office/powerpoint/2010/main" val="248420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AD1AB-8482-C386-A0F7-941FC2F4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диаграммы последовательности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5CA32BE-FDBB-E550-1184-5DCBFCA67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835" y="1825625"/>
            <a:ext cx="5170329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256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553498C-9CAC-F573-8E1A-43825EEE0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410115"/>
              </p:ext>
            </p:extLst>
          </p:nvPr>
        </p:nvGraphicFramePr>
        <p:xfrm>
          <a:off x="735291" y="641023"/>
          <a:ext cx="10618508" cy="5851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4343">
                  <a:extLst>
                    <a:ext uri="{9D8B030D-6E8A-4147-A177-3AD203B41FA5}">
                      <a16:colId xmlns:a16="http://schemas.microsoft.com/office/drawing/2014/main" val="979849961"/>
                    </a:ext>
                  </a:extLst>
                </a:gridCol>
                <a:gridCol w="2654343">
                  <a:extLst>
                    <a:ext uri="{9D8B030D-6E8A-4147-A177-3AD203B41FA5}">
                      <a16:colId xmlns:a16="http://schemas.microsoft.com/office/drawing/2014/main" val="1525490474"/>
                    </a:ext>
                  </a:extLst>
                </a:gridCol>
                <a:gridCol w="2654343">
                  <a:extLst>
                    <a:ext uri="{9D8B030D-6E8A-4147-A177-3AD203B41FA5}">
                      <a16:colId xmlns:a16="http://schemas.microsoft.com/office/drawing/2014/main" val="3054046389"/>
                    </a:ext>
                  </a:extLst>
                </a:gridCol>
                <a:gridCol w="2655479">
                  <a:extLst>
                    <a:ext uri="{9D8B030D-6E8A-4147-A177-3AD203B41FA5}">
                      <a16:colId xmlns:a16="http://schemas.microsoft.com/office/drawing/2014/main" val="2997486037"/>
                    </a:ext>
                  </a:extLst>
                </a:gridCol>
              </a:tblGrid>
              <a:tr h="390122">
                <a:tc>
                  <a:txBody>
                    <a:bodyPr/>
                    <a:lstStyle/>
                    <a:p>
                      <a:pPr algn="ctr"/>
                      <a:r>
                        <a:rPr lang="ru-RU" sz="1200" kern="100">
                          <a:effectLst/>
                        </a:rPr>
                        <a:t>Отправитель</a:t>
                      </a:r>
                      <a:endParaRPr lang="ru-RU" sz="1200" b="1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kern="100">
                          <a:effectLst/>
                        </a:rPr>
                        <a:t>Тип сообщения</a:t>
                      </a:r>
                      <a:endParaRPr lang="ru-RU" sz="1200" b="1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kern="100">
                          <a:effectLst/>
                        </a:rPr>
                        <a:t>Наименование</a:t>
                      </a:r>
                      <a:endParaRPr lang="ru-RU" sz="1200" b="1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kern="100">
                          <a:effectLst/>
                        </a:rPr>
                        <a:t>Получатель</a:t>
                      </a:r>
                      <a:endParaRPr lang="ru-RU" sz="1200" b="1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965810"/>
                  </a:ext>
                </a:extLst>
              </a:tr>
              <a:tr h="780247"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 dirty="0">
                          <a:effectLst/>
                        </a:rPr>
                        <a:t>Студент</a:t>
                      </a:r>
                      <a:endParaRPr lang="ru-RU" sz="1200" kern="10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>
                          <a:effectLst/>
                        </a:rPr>
                        <a:t>Синхронное сообщение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>
                          <a:effectLst/>
                        </a:rPr>
                        <a:t>Запрос на запись на учебный семинар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>
                          <a:effectLst/>
                        </a:rPr>
                        <a:t>Система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4754412"/>
                  </a:ext>
                </a:extLst>
              </a:tr>
              <a:tr h="780247"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 dirty="0">
                          <a:effectLst/>
                        </a:rPr>
                        <a:t>Система </a:t>
                      </a:r>
                      <a:endParaRPr lang="ru-RU" sz="1200" kern="10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>
                          <a:effectLst/>
                        </a:rPr>
                        <a:t>Рекурсивный вызов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>
                          <a:effectLst/>
                        </a:rPr>
                        <a:t>Запрос истории семинаров студента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>
                          <a:effectLst/>
                        </a:rPr>
                        <a:t>Система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6068538"/>
                  </a:ext>
                </a:extLst>
              </a:tr>
              <a:tr h="1170371"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>
                          <a:effectLst/>
                        </a:rPr>
                        <a:t>Система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>
                          <a:effectLst/>
                        </a:rPr>
                        <a:t>Синхронное сообщение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>
                          <a:effectLst/>
                        </a:rPr>
                        <a:t>Передача данных о пройденных семинарах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>
                          <a:effectLst/>
                        </a:rPr>
                        <a:t>Слушатель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9011847"/>
                  </a:ext>
                </a:extLst>
              </a:tr>
              <a:tr h="780247"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>
                          <a:effectLst/>
                        </a:rPr>
                        <a:t>Слушатель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>
                          <a:effectLst/>
                        </a:rPr>
                        <a:t>Рекурсивный вызов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>
                          <a:effectLst/>
                        </a:rPr>
                        <a:t>Получение статуса подготовленности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>
                          <a:effectLst/>
                        </a:rPr>
                        <a:t>Слушатель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0446833"/>
                  </a:ext>
                </a:extLst>
              </a:tr>
              <a:tr h="390122">
                <a:tc gridSpan="4">
                  <a:txBody>
                    <a:bodyPr/>
                    <a:lstStyle/>
                    <a:p>
                      <a:pPr algn="ctr"/>
                      <a:r>
                        <a:rPr lang="ru-RU" sz="1200" kern="100">
                          <a:effectLst/>
                        </a:rPr>
                        <a:t>Статус подготовленности</a:t>
                      </a:r>
                      <a:r>
                        <a:rPr lang="en-US" sz="1200" kern="100">
                          <a:effectLst/>
                        </a:rPr>
                        <a:t>: </a:t>
                      </a:r>
                      <a:r>
                        <a:rPr lang="ru-RU" sz="1200" kern="100">
                          <a:effectLst/>
                        </a:rPr>
                        <a:t>готов</a:t>
                      </a:r>
                      <a:endParaRPr lang="ru-RU" sz="1200" b="1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890906"/>
                  </a:ext>
                </a:extLst>
              </a:tr>
              <a:tr h="780247"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>
                          <a:effectLst/>
                        </a:rPr>
                        <a:t>Слушатель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>
                          <a:effectLst/>
                        </a:rPr>
                        <a:t>Ответное сообщение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>
                          <a:effectLst/>
                        </a:rPr>
                        <a:t>Передача статуса «готов»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>
                          <a:effectLst/>
                        </a:rPr>
                        <a:t>Система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347241"/>
                  </a:ext>
                </a:extLst>
              </a:tr>
              <a:tr h="780247"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>
                          <a:effectLst/>
                        </a:rPr>
                        <a:t>Система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 dirty="0">
                          <a:effectLst/>
                        </a:rPr>
                        <a:t>Ответное сообщение</a:t>
                      </a:r>
                      <a:endParaRPr lang="ru-RU" sz="1200" kern="10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>
                          <a:effectLst/>
                        </a:rPr>
                        <a:t>Запись студента на семинар</a:t>
                      </a:r>
                      <a:endParaRPr lang="ru-RU" sz="1200" kern="10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kern="100" dirty="0">
                          <a:effectLst/>
                        </a:rPr>
                        <a:t>Студент</a:t>
                      </a:r>
                      <a:endParaRPr lang="ru-RU" sz="1200" kern="100" dirty="0">
                        <a:effectLst/>
                        <a:latin typeface="Times New Roman" panose="02020603050405020304" pitchFamily="18" charset="0"/>
                        <a:ea typeface="Droid Sans Fallback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074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93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C164C5-9411-720D-9FD7-9399335D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диаграммы кооперации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B3DE389-FD51-A268-64E3-2D67EC2FA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13" y="1825625"/>
            <a:ext cx="5154374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906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5E65A-11D5-F525-4861-CFA647FC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диаграммы последовательности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Индивидуальный вариант.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F0DF994-D28F-2BF9-BDA2-3F6DC8F3F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8785"/>
            <a:ext cx="10515600" cy="422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7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CA8EA-15BB-BC96-BA2F-626563F60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диаграммы последовательности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Индивидуальный вариант.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6E10F51-21E3-C034-6303-255C50D5A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280" y="1825625"/>
            <a:ext cx="94354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72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25277-21A7-D19B-4B57-1355C362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диаграммы кооперации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Индивидуальный вариант.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618A808-A31B-B1FB-4448-EDADB345A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047" y="2024580"/>
            <a:ext cx="7563906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40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E94901E-0618-02A8-32F2-7ADC3AF2C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7200" dirty="0"/>
              <a:t>Спасибо за внимание !</a:t>
            </a:r>
          </a:p>
        </p:txBody>
      </p:sp>
    </p:spTree>
    <p:extLst>
      <p:ext uri="{BB962C8B-B14F-4D97-AF65-F5344CB8AC3E}">
        <p14:creationId xmlns:p14="http://schemas.microsoft.com/office/powerpoint/2010/main" val="17524732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129</Words>
  <Application>Microsoft Office PowerPoint</Application>
  <PresentationFormat>Широкоэкранный</PresentationFormat>
  <Paragraphs>43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Построение UML – модели системы. Диаграммы последовательности и кооперации.</vt:lpstr>
      <vt:lpstr>Введение</vt:lpstr>
      <vt:lpstr>Построение диаграммы последовательности</vt:lpstr>
      <vt:lpstr>Презентация PowerPoint</vt:lpstr>
      <vt:lpstr>Построение диаграммы кооперации</vt:lpstr>
      <vt:lpstr>Построение диаграммы последовательности Индивидуальный вариант.</vt:lpstr>
      <vt:lpstr>Построение диаграммы последовательности Индивидуальный вариант.</vt:lpstr>
      <vt:lpstr>Построение диаграммы кооперации Индивидуальный вариант.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UML – модели системы. Диаграммы последовательности и кооперации.</dc:title>
  <dc:creator>W W</dc:creator>
  <cp:lastModifiedBy>W W</cp:lastModifiedBy>
  <cp:revision>1</cp:revision>
  <dcterms:created xsi:type="dcterms:W3CDTF">2024-04-05T20:51:22Z</dcterms:created>
  <dcterms:modified xsi:type="dcterms:W3CDTF">2024-04-05T20:58:58Z</dcterms:modified>
</cp:coreProperties>
</file>