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C76F-D125-58AF-5812-2E9D8977F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3B6C6-E308-73E1-8688-8C90D6EF3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A7F33-9F01-6835-B77A-DFE67213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BF99C-B0AF-48C3-74E4-F1493FEC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84EA2-6253-2B5A-D733-83F132A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CD1C9-86FB-CAE3-404D-7D0E05F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30051C-7B8B-015F-A82E-053B6B3D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40ED8-C0DE-6E10-B637-7F643982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A56F7-27DF-ABB1-A663-B0EB799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8BE93-0BDF-A614-3015-6E8F3DAA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2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7101E5-C0F7-E72B-8785-F42252CB6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3A42B-DA33-CCD2-473D-3EFD43A6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9A043-E152-D151-69FB-91B57F25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CBA66-4BEC-E17F-36CE-675D0EC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88D83-E464-5A70-FF48-63F5AC52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0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855CD-1245-D85C-E70E-4C9562F3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670B1-E00D-BAAD-9B44-963B13D3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F4F0E0-B36B-DABB-036C-1591C36B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31A81F-30AD-4E02-BAF9-A3D8DBA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F809E-1626-C28D-C0CC-9452134B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78E8-7C7D-99AC-2033-61F65854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5F1D7-40A7-53EC-782D-02D6C4BE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559A5-A43A-6BE3-EDF8-CAE5B772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7B7A9-1553-76F5-308D-F148D13E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3D2FF-254B-99F2-665D-A3314487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6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C092A-7EFF-64B2-F9D9-78A2EF72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ED5C4-0D0F-D359-D806-7E2C10CF4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9B44B6-61D2-AA34-3490-3615AF49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9E6AD-FF27-E0C3-CDD9-976F2B5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9F760-1725-964C-ED42-D40E7581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6F4C5A-29AA-6BB4-3458-E1A28B47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BD269-19DF-ED13-AF62-8B72C8E5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C9502E-FF47-6D52-3A67-635D16B0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E3D133-AB8E-EFC2-3C52-5C675B34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288CB-DC98-A6F7-8969-E6E00859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52D994-5E2B-2DD2-50C2-D01FE5E2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BDD689-0FBD-53E9-3337-A2264C23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BFE32F-77E0-5B7D-27CE-859C88C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C1475F-9AE1-3B16-9D0B-FF82521B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19961-AEB2-E1CB-B82C-A45C781D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CAE1CD-74D0-FB03-92D6-BED4ABD8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BF93C3-44A4-2CE0-FC80-F0281F62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A1AD7-5D54-F96B-A9FC-ABA6C9BC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41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2C62E3-747A-CE1C-703A-993C42D3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D97CB0-DB81-06D0-8A4D-ADA04D01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B64B33-E1F4-0062-8366-239387EE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C0A4-5FF1-17E8-E055-7937DC90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175F7-5905-28BA-CE13-DC77B23E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11434-22EA-FA02-48DC-BFFD0049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5D7F7-2307-4383-B774-B813CEB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2A342-7C54-5377-A779-D368381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BDA1E-917A-2EEC-AAFF-20D88F7D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2829-CD3C-D524-B658-CB183A69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37F95E-BBCB-3A31-DFDE-D1D10C90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F9592-6DD3-E489-74CC-45B5A799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9471E-CBB4-7356-3495-F6D99E0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9E5388-25DC-B33E-CF7F-2F511568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276C7E-72ED-9985-C0DD-952481B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DC27F-6B13-EB79-118F-C71D8310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3A108-D356-A1A9-DD2B-FB9AD56C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705DC-844E-833C-B0FD-C983E48B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024-F238-420F-8DC5-E5A01F7D8F2C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9F478-A653-01C7-7843-4569C9E5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D980D-B303-E240-6617-82CD10D7D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4329-8D78-4828-9731-A75EFE312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B42D3-A70E-9F12-3BBD-10F36202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работа № 5. Построение UML – модели системы. Диаграмма классов.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DE625-16D5-4E97-5DFA-83682F18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0676" y="6425366"/>
            <a:ext cx="5131324" cy="432634"/>
          </a:xfrm>
        </p:spPr>
        <p:txBody>
          <a:bodyPr/>
          <a:lstStyle/>
          <a:p>
            <a:r>
              <a:rPr lang="ru-RU" dirty="0"/>
              <a:t>ИКБО-13-22 Тринеев Павел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0947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EB2A2-6066-11A7-1097-C074980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ender" panose="02000803030000020004" pitchFamily="2" charset="0"/>
              </a:rPr>
              <a:t>5 пр.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Построение </a:t>
            </a:r>
            <a:r>
              <a:rPr lang="en" sz="4400" b="0" i="0" dirty="0">
                <a:effectLst/>
                <a:latin typeface="Bender" panose="02000803030000020004" pitchFamily="2" charset="0"/>
              </a:rPr>
              <a:t>UML –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модели системы. Диаграмма классов.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7C9D5-EDFC-FDAA-5F82-001B4581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latin typeface="Bender" panose="02000803030000020004" pitchFamily="2" charset="0"/>
              </a:rPr>
              <a:t>Цель работы: изучить структуру модели проектирования, правила построения диаграммы классов.</a:t>
            </a:r>
          </a:p>
          <a:p>
            <a:pPr marL="0" indent="0">
              <a:buNone/>
            </a:pPr>
            <a:r>
              <a:rPr lang="ru-RU" sz="2800" dirty="0">
                <a:latin typeface="Bender" panose="02000803030000020004" pitchFamily="2" charset="0"/>
              </a:rPr>
              <a:t>Задачи: описать сервисные функции исследуемой системы.</a:t>
            </a:r>
            <a:br>
              <a:rPr lang="ru-RU" sz="2800" dirty="0">
                <a:latin typeface="Bender" panose="02000803030000020004" pitchFamily="2" charset="0"/>
              </a:rPr>
            </a:br>
            <a:endParaRPr lang="ru-RU" sz="2800" dirty="0">
              <a:latin typeface="Bender" panose="02000803030000020004" pitchFamily="2" charset="0"/>
            </a:endParaRPr>
          </a:p>
          <a:p>
            <a:pPr marL="0" indent="0">
              <a:buNone/>
            </a:pPr>
            <a:r>
              <a:rPr lang="ru-RU" sz="2800" b="1" dirty="0">
                <a:latin typeface="Bender" panose="02000803030000020004" pitchFamily="2" charset="0"/>
              </a:rPr>
              <a:t>ПО:</a:t>
            </a:r>
            <a:r>
              <a:rPr lang="en-US" b="1" dirty="0">
                <a:latin typeface="Bender" panose="02000803030000020004" pitchFamily="2" charset="0"/>
              </a:rPr>
              <a:t> </a:t>
            </a:r>
            <a:r>
              <a:rPr lang="en-US" dirty="0" err="1">
                <a:latin typeface="Bender" panose="02000803030000020004" pitchFamily="2" charset="0"/>
              </a:rPr>
              <a:t>StarUML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38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5AF01-5FD0-C8E1-3C7A-BC367633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16" y="197963"/>
            <a:ext cx="10515600" cy="895548"/>
          </a:xfrm>
        </p:spPr>
        <p:txBody>
          <a:bodyPr>
            <a:no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классов</a:t>
            </a:r>
            <a:b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4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00E3CF-32F0-0091-8075-0BEE0F74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04" y="549022"/>
            <a:ext cx="9024991" cy="575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9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88FDB-4A7D-EDB3-0B29-26E8A586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классов диаграммы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5175D33-7CFB-A709-19BE-0B947A426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4142"/>
              </p:ext>
            </p:extLst>
          </p:nvPr>
        </p:nvGraphicFramePr>
        <p:xfrm>
          <a:off x="838200" y="961534"/>
          <a:ext cx="11058427" cy="5599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8621">
                  <a:extLst>
                    <a:ext uri="{9D8B030D-6E8A-4147-A177-3AD203B41FA5}">
                      <a16:colId xmlns:a16="http://schemas.microsoft.com/office/drawing/2014/main" val="735508086"/>
                    </a:ext>
                  </a:extLst>
                </a:gridCol>
                <a:gridCol w="5529806">
                  <a:extLst>
                    <a:ext uri="{9D8B030D-6E8A-4147-A177-3AD203B41FA5}">
                      <a16:colId xmlns:a16="http://schemas.microsoft.com/office/drawing/2014/main" val="2131126699"/>
                    </a:ext>
                  </a:extLst>
                </a:gridCol>
              </a:tblGrid>
              <a:tr h="725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Название класса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209096"/>
                  </a:ext>
                </a:extLst>
              </a:tr>
              <a:tr h="5415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Admin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Управляющий класс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698314"/>
                  </a:ext>
                </a:extLst>
              </a:tr>
              <a:tr h="108312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Products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Класс, содержащий информацию о продуктах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74741"/>
                  </a:ext>
                </a:extLst>
              </a:tr>
              <a:tr h="108312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Guest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Класс содержащий информацию о госте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99800"/>
                  </a:ext>
                </a:extLst>
              </a:tr>
              <a:tr h="5415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Customer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Класс отображающий покупателя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689395"/>
                  </a:ext>
                </a:extLst>
              </a:tr>
              <a:tr h="108312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Cart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Класс содержащий выбранный товар для покупке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519768"/>
                  </a:ext>
                </a:extLst>
              </a:tr>
              <a:tr h="5415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Payment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Класс реализации оплаты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67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A0459-515E-C334-27BF-58754901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ru-RU" dirty="0"/>
              <a:t>Взаимодействие между классами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3E51652-AD99-89A7-7051-0AFA842E8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24234"/>
              </p:ext>
            </p:extLst>
          </p:nvPr>
        </p:nvGraphicFramePr>
        <p:xfrm>
          <a:off x="338580" y="820131"/>
          <a:ext cx="11514840" cy="5684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402">
                  <a:extLst>
                    <a:ext uri="{9D8B030D-6E8A-4147-A177-3AD203B41FA5}">
                      <a16:colId xmlns:a16="http://schemas.microsoft.com/office/drawing/2014/main" val="1920910827"/>
                    </a:ext>
                  </a:extLst>
                </a:gridCol>
                <a:gridCol w="2878402">
                  <a:extLst>
                    <a:ext uri="{9D8B030D-6E8A-4147-A177-3AD203B41FA5}">
                      <a16:colId xmlns:a16="http://schemas.microsoft.com/office/drawing/2014/main" val="694761083"/>
                    </a:ext>
                  </a:extLst>
                </a:gridCol>
                <a:gridCol w="2878402">
                  <a:extLst>
                    <a:ext uri="{9D8B030D-6E8A-4147-A177-3AD203B41FA5}">
                      <a16:colId xmlns:a16="http://schemas.microsoft.com/office/drawing/2014/main" val="1846835377"/>
                    </a:ext>
                  </a:extLst>
                </a:gridCol>
                <a:gridCol w="2879634">
                  <a:extLst>
                    <a:ext uri="{9D8B030D-6E8A-4147-A177-3AD203B41FA5}">
                      <a16:colId xmlns:a16="http://schemas.microsoft.com/office/drawing/2014/main" val="2052548694"/>
                    </a:ext>
                  </a:extLst>
                </a:gridCol>
              </a:tblGrid>
              <a:tr h="63159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Класс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Кратность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Тип отношения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Класс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669137"/>
                  </a:ext>
                </a:extLst>
              </a:tr>
              <a:tr h="126319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Products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Многие ко многим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ассоциация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Admin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387466"/>
                  </a:ext>
                </a:extLst>
              </a:tr>
              <a:tr h="126319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Products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Многие ко многим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ассоциация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Guest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871026"/>
                  </a:ext>
                </a:extLst>
              </a:tr>
              <a:tr h="126319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Products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Многие ко многим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ассоциация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Customer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5676"/>
                  </a:ext>
                </a:extLst>
              </a:tr>
              <a:tr h="631597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Customer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Один к одному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ассоциация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Cart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015147"/>
                  </a:ext>
                </a:extLst>
              </a:tr>
              <a:tr h="631597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Customer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Один к одному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ассоциация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Payment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81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797AF-EEDE-486F-8E5D-1C11EB2C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40" y="221277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0567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Bender</vt:lpstr>
      <vt:lpstr>Calibri</vt:lpstr>
      <vt:lpstr>Calibri Light</vt:lpstr>
      <vt:lpstr>Times New Roman</vt:lpstr>
      <vt:lpstr>Тема Office</vt:lpstr>
      <vt:lpstr>Практическая работа № 5. Построение UML – модели системы. Диаграмма классов. </vt:lpstr>
      <vt:lpstr>5 пр. Построение UML – модели системы. Диаграмма классов.</vt:lpstr>
      <vt:lpstr>Диаграмма классов </vt:lpstr>
      <vt:lpstr>Описание классов диаграммы</vt:lpstr>
      <vt:lpstr>Взаимодействие между классами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5. Построение UML – модели системы. Диаграмма классов. </dc:title>
  <dc:creator>W W</dc:creator>
  <cp:lastModifiedBy>W W</cp:lastModifiedBy>
  <cp:revision>1</cp:revision>
  <dcterms:created xsi:type="dcterms:W3CDTF">2024-04-19T13:25:06Z</dcterms:created>
  <dcterms:modified xsi:type="dcterms:W3CDTF">2024-04-19T13:38:57Z</dcterms:modified>
</cp:coreProperties>
</file>