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470C8-7990-EDDC-E27D-6119C7DE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1A1C3B-796F-72D5-29D7-00194B2B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93245-2DC2-08C1-256D-8D95B923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EC987-DC44-2D7B-647A-A02D5363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91CB4-F47F-C6FE-EE6C-31D6EBF0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5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78294-3C37-AA48-490F-B4B79A2F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FA9F3A-62B4-96C9-0266-DC4E9AEF9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0C3BA6-2FE1-AD5F-E697-EB183034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2A7B3-7AE8-D884-ECAF-3A199048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4001-7E64-F779-14BB-E1F12B1D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A46AF-9551-2921-831D-77FB7D9A1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9EC8C3-3E76-A663-B99F-DD49D430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2C79E-D374-A084-02A1-8378B5C7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A01D7C-417D-F54C-6EFB-A2D4CB5C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A35E3-006E-63E3-F868-337672E2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48171-39CD-03AB-A83E-587DFD4E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F9764-AE9C-FDCF-E4E8-1B63BE96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3F486-D368-5BFD-56A6-AFAD468E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FCEF9-5AA9-0109-B618-8C47AB1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365C43-EAC6-0B5B-63BF-809F9F00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28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E64B2-0D1E-C85C-8B3C-0049659A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407F28-5D96-27D7-640A-59C7A1C9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5FF49F-7AD2-ACA0-A25D-66868153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FE88A-42EC-B1E6-953B-D1A059C2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C94170-25A9-098A-4AC3-708210B4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8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595CF-0F06-6ED4-B8DC-F2755472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53334-38D7-5B71-D844-3DF8D3D94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FF77A7-7F61-0F85-289D-4B0889D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12A8F-CF57-CF35-1B0C-48D03B2D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D0C28-55B3-E945-FD9B-A351B200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5CF5B-BC2A-37C3-813A-668A9B35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48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17426-4443-6D76-93CA-5A161F49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2AD7DC-6304-136E-F4B4-64D78BF4C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DC2CC8-BE70-218E-A0C7-A1545AC8F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C12F16-FC8E-8AED-38D9-6C4244A7B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F1BA6D-C84C-DEA2-EFD5-DB40630D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8CAFAB-FC49-C68E-030B-C7417765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7DA8AA-5AA7-C82A-FB8E-4841FA91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2ED4BC-EFC0-1159-D865-066DD319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53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79CE2-222E-62E4-B489-585AD166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465940-C375-B83F-7EE7-92EF860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D499AB-9641-9D10-0D53-0F79CC5F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C304D2-8A88-4394-B7F8-CEA0A16B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E9E817-E058-0A06-F353-AE0FDBF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1480F1-D2A7-0287-93AF-0C78D871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8C0B7C-923C-5E01-781B-C8816F25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3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31AA-BFB7-DBCB-8E00-F83EA298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D4D3A-E8AE-89AC-5DD8-0694FB48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C4302D-03B8-2002-2147-DF712CFE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99ACF-DEF0-2BA8-7DD9-A44F3853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433E61-496F-181B-B8C7-A5C25AD6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24D305-EF1F-1B06-C0FD-5A1FFC6C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8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5225B-748A-17D7-A2A8-6F88654F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AFCFD1-AC95-C27E-7E7F-FE06A422C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F1AD01-615B-C06F-F3AF-51F733D6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C6A00-8752-6D97-AE0E-F9A6B9A6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E1B0C3-70FA-9E0B-0B4D-C03590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3845D-A762-9FD2-1BC5-842FDE36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8AF7D-17E0-A9DA-13DD-AE14A372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BA21DA-CE3C-88AA-AA81-03DD41CE5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9D4217-C211-E6E3-A962-0CB09CCA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B89A-5D1B-4043-BBC9-F9B3E1C3F4E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45F44-F681-3603-C1B0-891A7FDE5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C86E3-7095-CB56-E3DB-F2581D00E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10C9-414E-46A3-9131-FA06BC17F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7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7D28C-ABB6-5439-BF28-C924A495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0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Практическая работа № 6. Построение UML – модели системы. Диаграмма деятельности.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62B7A4-E505-C20E-2096-F32A94677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2396" y="6463073"/>
            <a:ext cx="5159604" cy="39492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Тринеев Павел Сергеевич ИКБО-13-22</a:t>
            </a:r>
          </a:p>
        </p:txBody>
      </p:sp>
    </p:spTree>
    <p:extLst>
      <p:ext uri="{BB962C8B-B14F-4D97-AF65-F5344CB8AC3E}">
        <p14:creationId xmlns:p14="http://schemas.microsoft.com/office/powerpoint/2010/main" val="9833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3EF16-64AC-42D0-256A-392EC71A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ender" panose="02000803030000020004" pitchFamily="2" charset="0"/>
              </a:rPr>
              <a:t>6 пр. </a:t>
            </a:r>
            <a:r>
              <a:rPr lang="ru-RU" sz="4400" b="0" i="0" dirty="0">
                <a:effectLst/>
                <a:latin typeface="Bender" panose="02000803030000020004" pitchFamily="2" charset="0"/>
              </a:rPr>
              <a:t>Построение </a:t>
            </a:r>
            <a:r>
              <a:rPr lang="en" sz="4400" b="0" i="0" dirty="0">
                <a:effectLst/>
                <a:latin typeface="Bender" panose="02000803030000020004" pitchFamily="2" charset="0"/>
              </a:rPr>
              <a:t>UML – </a:t>
            </a:r>
            <a:r>
              <a:rPr lang="ru-RU" sz="4400" b="0" i="0" dirty="0">
                <a:effectLst/>
                <a:latin typeface="Bender" panose="02000803030000020004" pitchFamily="2" charset="0"/>
              </a:rPr>
              <a:t>модели системы. Диаграмма деятельности.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E5196-97CC-F2D1-22ED-2EC45CD6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>
                <a:latin typeface="Bender" panose="02000803030000020004" pitchFamily="2" charset="0"/>
              </a:rPr>
              <a:t>Цель работы: научиться строить усовершенствованные блок-схемы с параллельными процессами.</a:t>
            </a:r>
          </a:p>
          <a:p>
            <a:pPr marL="0" indent="0">
              <a:buNone/>
            </a:pPr>
            <a:r>
              <a:rPr lang="ru-RU" sz="2800" dirty="0">
                <a:latin typeface="Bender" panose="02000803030000020004" pitchFamily="2" charset="0"/>
              </a:rPr>
              <a:t>Задачи: описать все системные операции и последовательность состояний и переходов в рассматриваемой системе.</a:t>
            </a:r>
            <a:br>
              <a:rPr lang="ru-RU" sz="2800" dirty="0">
                <a:latin typeface="Bender" panose="02000803030000020004" pitchFamily="2" charset="0"/>
              </a:rPr>
            </a:br>
            <a:endParaRPr lang="ru-RU" sz="2800" dirty="0">
              <a:latin typeface="Bender" panose="02000803030000020004" pitchFamily="2" charset="0"/>
            </a:endParaRPr>
          </a:p>
          <a:p>
            <a:pPr marL="0" indent="0">
              <a:buNone/>
            </a:pPr>
            <a:r>
              <a:rPr lang="ru-RU" sz="2800" b="1" dirty="0">
                <a:latin typeface="Bender" panose="02000803030000020004" pitchFamily="2" charset="0"/>
              </a:rPr>
              <a:t>ПО: </a:t>
            </a:r>
            <a:r>
              <a:rPr lang="en" sz="2800" dirty="0">
                <a:latin typeface="Bender" panose="02000803030000020004" pitchFamily="2" charset="0"/>
              </a:rPr>
              <a:t>Visual Paradigm, Draw.io, Rational Rose.</a:t>
            </a:r>
            <a:endParaRPr lang="ru-RU" sz="2800" dirty="0">
              <a:latin typeface="Bender" panose="02000803030000020004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1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A7E13-E96C-6455-188E-E4D5CE45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8520" cy="1325563"/>
          </a:xfrm>
        </p:spPr>
        <p:txBody>
          <a:bodyPr/>
          <a:lstStyle/>
          <a:p>
            <a:r>
              <a:rPr lang="ru-RU" dirty="0"/>
              <a:t>Диаграмма состояний </a:t>
            </a: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BBDD0936-EFB7-5A3D-2E76-DCEA3C9C1A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68" y="-5496426"/>
            <a:ext cx="5017198" cy="12354426"/>
          </a:xfrm>
          <a:prstGeom prst="rect">
            <a:avLst/>
          </a:prstGeom>
        </p:spPr>
      </p:pic>
      <p:pic>
        <p:nvPicPr>
          <p:cNvPr id="10" name="image3.png">
            <a:extLst>
              <a:ext uri="{FF2B5EF4-FFF2-40B4-BE49-F238E27FC236}">
                <a16:creationId xmlns:a16="http://schemas.microsoft.com/office/drawing/2014/main" id="{F8749805-FC17-FF76-70D7-7ABAC65048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2054" y="0"/>
            <a:ext cx="4503096" cy="110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0EF45-DE70-B5DE-BF3B-AEA51090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0460"/>
          </a:xfrm>
        </p:spPr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7CE96F4D-4B38-04A0-58E8-49E21C88B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73" y="1249703"/>
            <a:ext cx="11977053" cy="100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C47D2942-AAB2-36A9-3D6D-9092C94890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73" y="-3327402"/>
            <a:ext cx="11977053" cy="100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7E3D0-E185-70CE-BE51-F3AD0074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182" y="291155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1218284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Bender</vt:lpstr>
      <vt:lpstr>Calibri</vt:lpstr>
      <vt:lpstr>Calibri Light</vt:lpstr>
      <vt:lpstr>Тема Office</vt:lpstr>
      <vt:lpstr>Практическая работа № 6. Построение UML – модели системы. Диаграмма деятельности.</vt:lpstr>
      <vt:lpstr>6 пр. Построение UML – модели системы. Диаграмма деятельности.</vt:lpstr>
      <vt:lpstr>Диаграмма состояний </vt:lpstr>
      <vt:lpstr>Диаграмма деятельности</vt:lpstr>
      <vt:lpstr>Презентация PowerPoint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6. Построение UML – модели системы. Диаграмма деятельности.</dc:title>
  <dc:creator>W W</dc:creator>
  <cp:lastModifiedBy>W W</cp:lastModifiedBy>
  <cp:revision>1</cp:revision>
  <dcterms:created xsi:type="dcterms:W3CDTF">2024-04-29T18:17:01Z</dcterms:created>
  <dcterms:modified xsi:type="dcterms:W3CDTF">2024-04-29T18:23:42Z</dcterms:modified>
</cp:coreProperties>
</file>