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80B70-0970-846C-7A53-FF250BA69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41E7B-559C-DE8F-BDEE-57C7A1EF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0762D-3B25-0DED-0929-33488013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6A33EE-4353-6644-C2D5-EAB0BF5D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6768BF-456A-574E-B801-31DDF142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3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BEC0A-C7BC-559C-6EA2-0A8518C6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44CC4-ECB1-8BAA-42DF-74D0D404B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177A7-F753-0A89-978F-B5FBC343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BAF42-BF32-C3D9-4DEF-DF884229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2DF96A-EF27-E8D1-2198-DEB3090C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3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AE036B-B334-4AB7-94F6-E17C81C52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DDC0E1-A482-10D5-D49F-641D2E47A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E4EF47-1101-B807-5D7D-19B0217D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2D9AF-18C8-5E27-E30D-89C6ABAA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F5AC0-73B8-91D2-90FB-40A10F17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67DDD-9084-DA06-AFFE-CA11ED3E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039A1-FFEC-B35A-0990-CDE09B9D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06FF72-1642-7115-C942-4A372610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4F8C1-F408-3DF3-9176-D610D04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91FA5-14B1-5B37-D1D2-289F2B32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299C4-3E71-D026-0F2F-E099C476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99BE5-1DD9-E70D-6FFA-0183F31C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0B7C5-2DD8-B429-7F19-6DC920C2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E69A1D-8F2F-6496-C8C4-65C65FC5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16819-7893-64D9-0DB1-82436B79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7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D7BAF-5EDD-94AA-46D7-E66CFFE1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FD5DA-ED9F-332D-E4C3-BA9517AA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57E612-8DF2-4E62-3750-DB496825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FC4C85-8719-5B7C-CAF1-2DAB3A77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DE5F8-8668-0127-3DCE-023F4F0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CB9E8-1F54-9C95-72C5-2D7B3EB6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0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FECCE-4665-8779-A579-1E4BD84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7A25D0-9CB4-D6D5-B4D2-3CEAAA24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119C8B-EB55-BAF0-9C5E-97D1A003F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B70280-C068-01D2-EFE6-E32F14FD4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4042FB-70E5-1655-9B31-4DE7BBEF3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A4DA40-8001-446E-C130-610E5DF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18010B-7057-CEF5-F14A-CFB1B348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532A1B-D43F-AC33-B98B-A3A8FFCC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2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0362E-B10D-E14D-0FEA-9602257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365747-4E37-DF12-6ED4-6498EC38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3C50B2-180B-9B37-DE8F-CA845D12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4241A9-F656-4308-FF15-05D4A322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30C6DA-4FAB-4FC3-8211-8D777F1C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9B1F4F-38A0-5B43-976D-724484F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0D788-ED76-0776-1E66-C47CDFFB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60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A99B-A05F-7B2D-80F9-BD55C058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C320C-5E7C-2695-3A4E-868EAEE6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9ED24-8C38-1E76-28B4-190800FD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0FEC3-9C75-4B8D-F84B-114A57AB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8E8BBD-3AB3-0A08-A68D-EDFDA45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84F05-B2A7-C355-7BDD-3794C07F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BA935-1751-4592-B92D-39366765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9F2C7-DF9D-A5AF-96B7-CF1C50B6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48430-D012-4680-47F0-1922585F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9D5CC4-741F-27B4-2E0C-F87875C9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E47EF9-DE35-8CB4-80A5-15FA387A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6A4F7A-85CF-A33E-9419-58ADA817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1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EB2FF-C689-FA6F-BF4D-00238513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76ED6-D49F-36B9-E667-7A17D332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CB128-5943-03E8-7BC6-2B4328389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40F3-9B93-45A7-9E0F-83250E26188F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034A6-E426-A00C-AC15-58053D528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DACC3-7AB3-BD71-D851-A563D9103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555B-D69D-4A80-9716-53805EFEB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24286-94A1-6D36-6D93-8C76607DB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Bender" panose="02000803030000020004" pitchFamily="2" charset="0"/>
              </a:rPr>
              <a:t>7 пр. </a:t>
            </a:r>
            <a:r>
              <a:rPr lang="ru-RU" sz="6000" b="0" i="0" dirty="0">
                <a:effectLst/>
                <a:latin typeface="Bender" panose="02000803030000020004" pitchFamily="2" charset="0"/>
              </a:rPr>
              <a:t>Построение </a:t>
            </a:r>
            <a:r>
              <a:rPr lang="en" sz="6000" b="0" i="0" dirty="0">
                <a:effectLst/>
                <a:latin typeface="Bender" panose="02000803030000020004" pitchFamily="2" charset="0"/>
              </a:rPr>
              <a:t>UML – </a:t>
            </a:r>
            <a:r>
              <a:rPr lang="ru-RU" sz="6000" b="0" i="0" dirty="0">
                <a:effectLst/>
                <a:latin typeface="Bender" panose="02000803030000020004" pitchFamily="2" charset="0"/>
              </a:rPr>
              <a:t>модели системы. Диаграммы компонентов, развертывания.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F5F73B-2806-B789-4EC8-9A0FE182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4953" y="6434793"/>
            <a:ext cx="3557047" cy="423207"/>
          </a:xfrm>
        </p:spPr>
        <p:txBody>
          <a:bodyPr/>
          <a:lstStyle/>
          <a:p>
            <a:r>
              <a:rPr lang="ru-RU" dirty="0"/>
              <a:t>ИКБО-13-22 Тринеев П. С.</a:t>
            </a:r>
          </a:p>
        </p:txBody>
      </p:sp>
    </p:spTree>
    <p:extLst>
      <p:ext uri="{BB962C8B-B14F-4D97-AF65-F5344CB8AC3E}">
        <p14:creationId xmlns:p14="http://schemas.microsoft.com/office/powerpoint/2010/main" val="3966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C8855-67D7-0559-04A8-A3D941BC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ender" panose="02000803030000020004" pitchFamily="2" charset="0"/>
              </a:rPr>
              <a:t>7 пр.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Построение </a:t>
            </a:r>
            <a:r>
              <a:rPr lang="en" sz="4400" b="0" i="0" dirty="0">
                <a:effectLst/>
                <a:latin typeface="Bender" panose="02000803030000020004" pitchFamily="2" charset="0"/>
              </a:rPr>
              <a:t>UML – </a:t>
            </a:r>
            <a:r>
              <a:rPr lang="ru-RU" sz="4400" b="0" i="0" dirty="0">
                <a:effectLst/>
                <a:latin typeface="Bender" panose="02000803030000020004" pitchFamily="2" charset="0"/>
              </a:rPr>
              <a:t>модели системы. Диаграммы компонентов, развертывания.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B127-FCA0-CBD4-3DA6-7C153E6B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работы: научиться строить модель реализации.</a:t>
            </a:r>
          </a:p>
          <a:p>
            <a:pPr marL="0" indent="0">
              <a:buNone/>
            </a:pPr>
            <a:r>
              <a:rPr lang="ru-RU" dirty="0"/>
              <a:t>Задачи: построить модель реализации с помощью диаграмм компонентов и развертывания с рассмотрением основных элементов и правил построения.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sz="2800" b="1" dirty="0">
                <a:latin typeface="Bender" panose="02000803030000020004" pitchFamily="2" charset="0"/>
              </a:rPr>
              <a:t>ПО: </a:t>
            </a:r>
            <a:r>
              <a:rPr lang="en" sz="2800" dirty="0">
                <a:latin typeface="Bender" panose="02000803030000020004" pitchFamily="2" charset="0"/>
              </a:rPr>
              <a:t>Visual Paradigm, Draw.io, Rational Rose.</a:t>
            </a:r>
            <a:endParaRPr lang="ru-RU" sz="2800" dirty="0">
              <a:latin typeface="Bender" panose="02000803030000020004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97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F6044-1F60-8813-56BD-86968A4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5CEBD3D0-D07F-745D-8B90-4945F000AA2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9923" y="1596419"/>
            <a:ext cx="881215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2A8BB-F23C-1A50-EF2F-9573179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3" name="Image 10">
            <a:extLst>
              <a:ext uri="{FF2B5EF4-FFF2-40B4-BE49-F238E27FC236}">
                <a16:creationId xmlns:a16="http://schemas.microsoft.com/office/drawing/2014/main" id="{C4A1EBD0-D192-D2FF-9454-9286561E8CE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1377" y="1243965"/>
            <a:ext cx="6549246" cy="52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9046C-E4B2-B4B9-B0A4-01A3A689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730" y="2766218"/>
            <a:ext cx="5751136" cy="1325563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2137813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Bender</vt:lpstr>
      <vt:lpstr>Calibri</vt:lpstr>
      <vt:lpstr>Calibri Light</vt:lpstr>
      <vt:lpstr>Тема Office</vt:lpstr>
      <vt:lpstr>7 пр. Построение UML – модели системы. Диаграммы компонентов, развертывания.</vt:lpstr>
      <vt:lpstr>7 пр. Построение UML – модели системы. Диаграммы компонентов, развертывания.</vt:lpstr>
      <vt:lpstr>Диаграмма компонентов</vt:lpstr>
      <vt:lpstr>Диаграмма развертывания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пр. Построение UML – модели системы. Диаграммы компонентов, развертывания.</dc:title>
  <dc:creator>W W</dc:creator>
  <cp:lastModifiedBy>W W</cp:lastModifiedBy>
  <cp:revision>2</cp:revision>
  <dcterms:created xsi:type="dcterms:W3CDTF">2024-05-01T13:13:04Z</dcterms:created>
  <dcterms:modified xsi:type="dcterms:W3CDTF">2024-05-01T13:16:17Z</dcterms:modified>
</cp:coreProperties>
</file>