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8050" y="295275"/>
            <a:ext cx="5639294" cy="763370"/>
          </a:xfrm>
        </p:spPr>
        <p:txBody>
          <a:bodyPr/>
          <a:lstStyle/>
          <a:p>
            <a:r>
              <a:rPr lang="en-US" dirty="0"/>
              <a:t>Team Green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7200" y="1190625"/>
            <a:ext cx="1288995" cy="51323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Or: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rgbClr val="92D050"/>
                </a:solidFill>
              </a:rPr>
              <a:t> How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rgbClr val="92D050"/>
                </a:solidFill>
              </a:rPr>
              <a:t> I Learned To 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rgbClr val="92D050"/>
                </a:solidFill>
              </a:rPr>
              <a:t>Stop Worrying And 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rgbClr val="92D050"/>
                </a:solidFill>
              </a:rPr>
              <a:t>Love 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rgbClr val="92D050"/>
                </a:solidFill>
              </a:rPr>
              <a:t>The 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 err="1">
                <a:solidFill>
                  <a:srgbClr val="92D050"/>
                </a:solidFill>
              </a:rPr>
              <a:t>iCub</a:t>
            </a:r>
          </a:p>
        </p:txBody>
      </p:sp>
      <p:pic>
        <p:nvPicPr>
          <p:cNvPr id="4" name="Picture 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89B91158-3D97-40FA-B8FD-7C217E794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164149"/>
            <a:ext cx="7032570" cy="52744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01F5-6151-470F-A781-805A6103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95275"/>
            <a:ext cx="8596668" cy="1320800"/>
          </a:xfrm>
        </p:spPr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ABA477A-7756-4487-B381-64B998F1A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" y="1257300"/>
            <a:ext cx="9303169" cy="45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6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39EF-F047-4B42-A033-E4699B11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95275"/>
            <a:ext cx="8596668" cy="1320800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AF1445-21C5-40D8-9FC5-A04648475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628650"/>
            <a:ext cx="7308466" cy="61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508D4674-0697-48F4-AAC9-A3D7DA7A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52450"/>
            <a:ext cx="6179754" cy="60489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FA302-9492-46FB-8420-4DB7FF12B8EE}"/>
              </a:ext>
            </a:extLst>
          </p:cNvPr>
          <p:cNvSpPr txBox="1"/>
          <p:nvPr/>
        </p:nvSpPr>
        <p:spPr>
          <a:xfrm>
            <a:off x="6929887" y="2324100"/>
            <a:ext cx="2743200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rgbClr val="92D050"/>
                </a:solidFill>
              </a:rPr>
              <a:t>Demo </a:t>
            </a:r>
            <a:br>
              <a:rPr lang="en-US" dirty="0">
                <a:latin typeface="+mn-ea"/>
                <a:cs typeface="+mn-ea"/>
              </a:rPr>
            </a:br>
            <a:r>
              <a:rPr lang="en-US" sz="4800" dirty="0">
                <a:solidFill>
                  <a:srgbClr val="92D050"/>
                </a:solidFill>
              </a:rPr>
              <a:t>Time!</a:t>
            </a:r>
          </a:p>
        </p:txBody>
      </p:sp>
    </p:spTree>
    <p:extLst>
      <p:ext uri="{BB962C8B-B14F-4D97-AF65-F5344CB8AC3E}">
        <p14:creationId xmlns:p14="http://schemas.microsoft.com/office/powerpoint/2010/main" val="1269904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Team Green</vt:lpstr>
      <vt:lpstr>State Diagram</vt:lpstr>
      <vt:lpstr>Block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</cp:revision>
  <dcterms:created xsi:type="dcterms:W3CDTF">2014-09-12T02:18:09Z</dcterms:created>
  <dcterms:modified xsi:type="dcterms:W3CDTF">2018-02-15T14:57:17Z</dcterms:modified>
</cp:coreProperties>
</file>