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76" r:id="rId3"/>
    <p:sldId id="265" r:id="rId4"/>
    <p:sldId id="277" r:id="rId5"/>
    <p:sldId id="257" r:id="rId6"/>
    <p:sldId id="268" r:id="rId7"/>
  </p:sldIdLst>
  <p:sldSz cx="9144000" cy="5143500" type="screen16x9"/>
  <p:notesSz cx="6858000" cy="9144000"/>
  <p:embeddedFontLst>
    <p:embeddedFont>
      <p:font typeface="Lexend Deca" panose="020B0604020202020204" charset="0"/>
      <p:regular r:id="rId9"/>
      <p:bold r:id="rId10"/>
    </p:embeddedFont>
    <p:embeddedFont>
      <p:font typeface="Fjalla One" panose="020B0604020202020204" charset="0"/>
      <p:regular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6">
          <p15:clr>
            <a:srgbClr val="9AA0A6"/>
          </p15:clr>
        </p15:guide>
        <p15:guide id="2" orient="horz" pos="702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47D84-8D67-4344-9D80-DB639ECBEFD6}" v="2" dt="2023-04-03T08:38:25.074"/>
  </p1510:revLst>
</p1510:revInfo>
</file>

<file path=ppt/tableStyles.xml><?xml version="1.0" encoding="utf-8"?>
<a:tblStyleLst xmlns:a="http://schemas.openxmlformats.org/drawingml/2006/main" def="{195C90F5-4383-491A-B8B8-7E684A77BA26}">
  <a:tblStyle styleId="{195C90F5-4383-491A-B8B8-7E684A77B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4"/>
      </p:cViewPr>
      <p:guideLst>
        <p:guide orient="horz" pos="606"/>
        <p:guide orient="horz" pos="7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аринов" userId="8844e656-8bed-4c20-bd09-e1a722bc8522" providerId="ADAL" clId="{52947D84-8D67-4344-9D80-DB639ECBEFD6}"/>
    <pc:docChg chg="undo custSel modSld">
      <pc:chgData name="Максим Маринов" userId="8844e656-8bed-4c20-bd09-e1a722bc8522" providerId="ADAL" clId="{52947D84-8D67-4344-9D80-DB639ECBEFD6}" dt="2023-04-03T08:38:47.403" v="15" actId="1076"/>
      <pc:docMkLst>
        <pc:docMk/>
      </pc:docMkLst>
      <pc:sldChg chg="modSp mod">
        <pc:chgData name="Максим Маринов" userId="8844e656-8bed-4c20-bd09-e1a722bc8522" providerId="ADAL" clId="{52947D84-8D67-4344-9D80-DB639ECBEFD6}" dt="2023-04-03T08:37:34.685" v="6" actId="1440"/>
        <pc:sldMkLst>
          <pc:docMk/>
          <pc:sldMk cId="0" sldId="265"/>
        </pc:sldMkLst>
        <pc:spChg chg="mod">
          <ac:chgData name="Максим Маринов" userId="8844e656-8bed-4c20-bd09-e1a722bc8522" providerId="ADAL" clId="{52947D84-8D67-4344-9D80-DB639ECBEFD6}" dt="2023-04-03T08:36:59.032" v="1" actId="123"/>
          <ac:spMkLst>
            <pc:docMk/>
            <pc:sldMk cId="0" sldId="265"/>
            <ac:spMk id="914" creationId="{00000000-0000-0000-0000-000000000000}"/>
          </ac:spMkLst>
        </pc:spChg>
        <pc:picChg chg="mod">
          <ac:chgData name="Максим Маринов" userId="8844e656-8bed-4c20-bd09-e1a722bc8522" providerId="ADAL" clId="{52947D84-8D67-4344-9D80-DB639ECBEFD6}" dt="2023-04-03T08:37:34.685" v="6" actId="1440"/>
          <ac:picMkLst>
            <pc:docMk/>
            <pc:sldMk cId="0" sldId="265"/>
            <ac:picMk id="13" creationId="{00000000-0000-0000-0000-000000000000}"/>
          </ac:picMkLst>
        </pc:picChg>
      </pc:sldChg>
      <pc:sldChg chg="modSp mod">
        <pc:chgData name="Максим Маринов" userId="8844e656-8bed-4c20-bd09-e1a722bc8522" providerId="ADAL" clId="{52947D84-8D67-4344-9D80-DB639ECBEFD6}" dt="2023-04-03T08:38:47.403" v="15" actId="1076"/>
        <pc:sldMkLst>
          <pc:docMk/>
          <pc:sldMk cId="0" sldId="276"/>
        </pc:sldMkLst>
        <pc:spChg chg="mod">
          <ac:chgData name="Максим Маринов" userId="8844e656-8bed-4c20-bd09-e1a722bc8522" providerId="ADAL" clId="{52947D84-8D67-4344-9D80-DB639ECBEFD6}" dt="2023-04-03T08:38:47.403" v="15" actId="1076"/>
          <ac:spMkLst>
            <pc:docMk/>
            <pc:sldMk cId="0" sldId="276"/>
            <ac:spMk id="1593" creationId="{00000000-0000-0000-0000-000000000000}"/>
          </ac:spMkLst>
        </pc:spChg>
        <pc:spChg chg="mod">
          <ac:chgData name="Максим Маринов" userId="8844e656-8bed-4c20-bd09-e1a722bc8522" providerId="ADAL" clId="{52947D84-8D67-4344-9D80-DB639ECBEFD6}" dt="2023-04-03T08:38:41.284" v="14" actId="1076"/>
          <ac:spMkLst>
            <pc:docMk/>
            <pc:sldMk cId="0" sldId="276"/>
            <ac:spMk id="1595" creationId="{00000000-0000-0000-0000-000000000000}"/>
          </ac:spMkLst>
        </pc:spChg>
        <pc:spChg chg="mod">
          <ac:chgData name="Максим Маринов" userId="8844e656-8bed-4c20-bd09-e1a722bc8522" providerId="ADAL" clId="{52947D84-8D67-4344-9D80-DB639ECBEFD6}" dt="2023-04-03T08:37:12.628" v="3" actId="20577"/>
          <ac:spMkLst>
            <pc:docMk/>
            <pc:sldMk cId="0" sldId="276"/>
            <ac:spMk id="1597" creationId="{00000000-0000-0000-0000-000000000000}"/>
          </ac:spMkLst>
        </pc:spChg>
        <pc:spChg chg="mod">
          <ac:chgData name="Максим Маринов" userId="8844e656-8bed-4c20-bd09-e1a722bc8522" providerId="ADAL" clId="{52947D84-8D67-4344-9D80-DB639ECBEFD6}" dt="2023-04-03T08:37:18.562" v="5" actId="20577"/>
          <ac:spMkLst>
            <pc:docMk/>
            <pc:sldMk cId="0" sldId="276"/>
            <ac:spMk id="1599" creationId="{00000000-0000-0000-0000-000000000000}"/>
          </ac:spMkLst>
        </pc:spChg>
        <pc:picChg chg="mod">
          <ac:chgData name="Максим Маринов" userId="8844e656-8bed-4c20-bd09-e1a722bc8522" providerId="ADAL" clId="{52947D84-8D67-4344-9D80-DB639ECBEFD6}" dt="2023-04-03T08:38:25.074" v="11" actId="1076"/>
          <ac:picMkLst>
            <pc:docMk/>
            <pc:sldMk cId="0" sldId="276"/>
            <ac:picMk id="103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95195a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95195a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d4275dda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d4275dda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0ad005257f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0ad005257f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10d4275dda6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10d4275dda6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0ad005257f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0ad005257f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154100" y="3667856"/>
            <a:ext cx="3212922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35975" y="3436975"/>
            <a:ext cx="26445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35975" y="1035775"/>
            <a:ext cx="42933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36975" y="4353281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99999">
            <a:off x="4821272" y="280788"/>
            <a:ext cx="596232" cy="51718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01025">
            <a:off x="8392867" y="2061425"/>
            <a:ext cx="1381878" cy="119864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100" y="1200150"/>
            <a:ext cx="77178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301033">
            <a:off x="318889" y="-265259"/>
            <a:ext cx="789020" cy="684398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416475" y="131026"/>
            <a:ext cx="1026000" cy="102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01053">
            <a:off x="1237580" y="4938577"/>
            <a:ext cx="437515" cy="379513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7649620" y="4353278"/>
            <a:ext cx="1720458" cy="790182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777542" y="3288374"/>
            <a:ext cx="547954" cy="547954"/>
            <a:chOff x="3796125" y="-35750"/>
            <a:chExt cx="773400" cy="773400"/>
          </a:xfrm>
        </p:grpSpPr>
        <p:sp>
          <p:nvSpPr>
            <p:cNvPr id="30" name="Google Shape;30;p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1183069">
            <a:off x="-125892" y="570955"/>
            <a:ext cx="9909784" cy="427643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713275" y="1833000"/>
            <a:ext cx="77175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 rot="10800000" flipH="1">
            <a:off x="-548975" y="-37442"/>
            <a:ext cx="4194689" cy="2020042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 flipH="1">
            <a:off x="7492555" y="4154600"/>
            <a:ext cx="2594915" cy="1249637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0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718123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2"/>
          </p:nvPr>
        </p:nvSpPr>
        <p:spPr>
          <a:xfrm>
            <a:off x="3450900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3"/>
          </p:nvPr>
        </p:nvSpPr>
        <p:spPr>
          <a:xfrm>
            <a:off x="6186001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4"/>
          </p:nvPr>
        </p:nvSpPr>
        <p:spPr>
          <a:xfrm>
            <a:off x="715500" y="3991500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5"/>
          </p:nvPr>
        </p:nvSpPr>
        <p:spPr>
          <a:xfrm>
            <a:off x="3450900" y="3991475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6"/>
          </p:nvPr>
        </p:nvSpPr>
        <p:spPr>
          <a:xfrm>
            <a:off x="6186001" y="3991475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7"/>
          </p:nvPr>
        </p:nvSpPr>
        <p:spPr>
          <a:xfrm>
            <a:off x="715500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 idx="8"/>
          </p:nvPr>
        </p:nvSpPr>
        <p:spPr>
          <a:xfrm>
            <a:off x="3450600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title" idx="9"/>
          </p:nvPr>
        </p:nvSpPr>
        <p:spPr>
          <a:xfrm>
            <a:off x="6185682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 idx="13"/>
          </p:nvPr>
        </p:nvSpPr>
        <p:spPr>
          <a:xfrm>
            <a:off x="715500" y="358741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 idx="14"/>
          </p:nvPr>
        </p:nvSpPr>
        <p:spPr>
          <a:xfrm>
            <a:off x="3450600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15"/>
          </p:nvPr>
        </p:nvSpPr>
        <p:spPr>
          <a:xfrm>
            <a:off x="6185682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142526" y="4225674"/>
            <a:ext cx="756849" cy="756849"/>
            <a:chOff x="3796125" y="-35750"/>
            <a:chExt cx="773400" cy="773400"/>
          </a:xfrm>
        </p:grpSpPr>
        <p:sp>
          <p:nvSpPr>
            <p:cNvPr id="260" name="Google Shape;260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8"/>
          <p:cNvGrpSpPr/>
          <p:nvPr/>
        </p:nvGrpSpPr>
        <p:grpSpPr>
          <a:xfrm>
            <a:off x="6133524" y="4711349"/>
            <a:ext cx="756849" cy="756849"/>
            <a:chOff x="3796125" y="-35750"/>
            <a:chExt cx="773400" cy="773400"/>
          </a:xfrm>
        </p:grpSpPr>
        <p:sp>
          <p:nvSpPr>
            <p:cNvPr id="263" name="Google Shape;263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18"/>
          <p:cNvGrpSpPr/>
          <p:nvPr/>
        </p:nvGrpSpPr>
        <p:grpSpPr>
          <a:xfrm>
            <a:off x="296224" y="271588"/>
            <a:ext cx="535579" cy="535579"/>
            <a:chOff x="3796125" y="-35750"/>
            <a:chExt cx="773400" cy="773400"/>
          </a:xfrm>
        </p:grpSpPr>
        <p:sp>
          <p:nvSpPr>
            <p:cNvPr id="266" name="Google Shape;266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8"/>
          <p:cNvGrpSpPr/>
          <p:nvPr/>
        </p:nvGrpSpPr>
        <p:grpSpPr>
          <a:xfrm>
            <a:off x="7713624" y="-217476"/>
            <a:ext cx="756849" cy="756849"/>
            <a:chOff x="3796125" y="-35750"/>
            <a:chExt cx="773400" cy="773400"/>
          </a:xfrm>
        </p:grpSpPr>
        <p:sp>
          <p:nvSpPr>
            <p:cNvPr id="269" name="Google Shape;269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2"/>
          <p:cNvSpPr/>
          <p:nvPr/>
        </p:nvSpPr>
        <p:spPr>
          <a:xfrm rot="301059">
            <a:off x="83464" y="1248354"/>
            <a:ext cx="425107" cy="36873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 rot="10800000" flipH="1">
            <a:off x="-658577" y="49"/>
            <a:ext cx="2388018" cy="115000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 rot="301044">
            <a:off x="8751312" y="3601116"/>
            <a:ext cx="590447" cy="51212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 flipH="1">
            <a:off x="7620017" y="4288550"/>
            <a:ext cx="1793556" cy="863725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22"/>
          <p:cNvGrpSpPr/>
          <p:nvPr/>
        </p:nvGrpSpPr>
        <p:grpSpPr>
          <a:xfrm>
            <a:off x="1471197" y="68718"/>
            <a:ext cx="383606" cy="383606"/>
            <a:chOff x="3796125" y="-35750"/>
            <a:chExt cx="773400" cy="773400"/>
          </a:xfrm>
        </p:grpSpPr>
        <p:sp>
          <p:nvSpPr>
            <p:cNvPr id="309" name="Google Shape;309;p2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2"/>
          <p:cNvGrpSpPr/>
          <p:nvPr/>
        </p:nvGrpSpPr>
        <p:grpSpPr>
          <a:xfrm>
            <a:off x="6382447" y="4873543"/>
            <a:ext cx="383606" cy="383606"/>
            <a:chOff x="3796125" y="-35750"/>
            <a:chExt cx="773400" cy="773400"/>
          </a:xfrm>
        </p:grpSpPr>
        <p:sp>
          <p:nvSpPr>
            <p:cNvPr id="312" name="Google Shape;312;p2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2"/>
          <p:cNvSpPr/>
          <p:nvPr/>
        </p:nvSpPr>
        <p:spPr>
          <a:xfrm>
            <a:off x="-658575" y="4288550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8572525" y="-146575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8591275" y="3687150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293414" y="94579"/>
            <a:ext cx="839970" cy="304695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"/>
          <p:cNvSpPr/>
          <p:nvPr/>
        </p:nvSpPr>
        <p:spPr>
          <a:xfrm flipH="1">
            <a:off x="-1088449" y="755187"/>
            <a:ext cx="1692326" cy="613826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8237964" y="4405504"/>
            <a:ext cx="839970" cy="304695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6686776" y="4710212"/>
            <a:ext cx="1692326" cy="613826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23"/>
          <p:cNvGrpSpPr/>
          <p:nvPr/>
        </p:nvGrpSpPr>
        <p:grpSpPr>
          <a:xfrm>
            <a:off x="8699187" y="2681099"/>
            <a:ext cx="701087" cy="701087"/>
            <a:chOff x="3796125" y="-35750"/>
            <a:chExt cx="773400" cy="773400"/>
          </a:xfrm>
        </p:grpSpPr>
        <p:sp>
          <p:nvSpPr>
            <p:cNvPr id="324" name="Google Shape;324;p2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3"/>
          <p:cNvGrpSpPr/>
          <p:nvPr/>
        </p:nvGrpSpPr>
        <p:grpSpPr>
          <a:xfrm>
            <a:off x="163895" y="665197"/>
            <a:ext cx="439987" cy="439987"/>
            <a:chOff x="3796125" y="-35750"/>
            <a:chExt cx="773400" cy="773400"/>
          </a:xfrm>
        </p:grpSpPr>
        <p:sp>
          <p:nvSpPr>
            <p:cNvPr id="327" name="Google Shape;327;p2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-127000" y="4491635"/>
            <a:ext cx="840522" cy="492496"/>
            <a:chOff x="-127000" y="3412135"/>
            <a:chExt cx="840522" cy="492496"/>
          </a:xfrm>
        </p:grpSpPr>
        <p:cxnSp>
          <p:nvCxnSpPr>
            <p:cNvPr id="330" name="Google Shape;330;p23"/>
            <p:cNvCxnSpPr/>
            <p:nvPr/>
          </p:nvCxnSpPr>
          <p:spPr>
            <a:xfrm rot="10800000" flipH="1">
              <a:off x="-127000" y="3582050"/>
              <a:ext cx="406200" cy="298500"/>
            </a:xfrm>
            <a:prstGeom prst="straightConnector1">
              <a:avLst/>
            </a:prstGeom>
            <a:noFill/>
            <a:ln w="3810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23"/>
            <p:cNvSpPr/>
            <p:nvPr/>
          </p:nvSpPr>
          <p:spPr>
            <a:xfrm>
              <a:off x="93867" y="3412135"/>
              <a:ext cx="333600" cy="33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23"/>
            <p:cNvCxnSpPr/>
            <p:nvPr/>
          </p:nvCxnSpPr>
          <p:spPr>
            <a:xfrm rot="10800000">
              <a:off x="293425" y="3602978"/>
              <a:ext cx="258300" cy="164700"/>
            </a:xfrm>
            <a:prstGeom prst="straightConnector1">
              <a:avLst/>
            </a:prstGeom>
            <a:noFill/>
            <a:ln w="3810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23"/>
            <p:cNvSpPr/>
            <p:nvPr/>
          </p:nvSpPr>
          <p:spPr>
            <a:xfrm>
              <a:off x="467822" y="3658931"/>
              <a:ext cx="245700" cy="24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3"/>
          <p:cNvGrpSpPr/>
          <p:nvPr/>
        </p:nvGrpSpPr>
        <p:grpSpPr>
          <a:xfrm rot="10800000">
            <a:off x="8459600" y="172710"/>
            <a:ext cx="840522" cy="492496"/>
            <a:chOff x="-127000" y="3412135"/>
            <a:chExt cx="840522" cy="492496"/>
          </a:xfrm>
        </p:grpSpPr>
        <p:cxnSp>
          <p:nvCxnSpPr>
            <p:cNvPr id="335" name="Google Shape;335;p23"/>
            <p:cNvCxnSpPr/>
            <p:nvPr/>
          </p:nvCxnSpPr>
          <p:spPr>
            <a:xfrm rot="10800000" flipH="1">
              <a:off x="-127000" y="3582050"/>
              <a:ext cx="406200" cy="298500"/>
            </a:xfrm>
            <a:prstGeom prst="straightConnector1">
              <a:avLst/>
            </a:pr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23"/>
            <p:cNvSpPr/>
            <p:nvPr/>
          </p:nvSpPr>
          <p:spPr>
            <a:xfrm>
              <a:off x="93867" y="3412135"/>
              <a:ext cx="333600" cy="33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337;p23"/>
            <p:cNvCxnSpPr/>
            <p:nvPr/>
          </p:nvCxnSpPr>
          <p:spPr>
            <a:xfrm rot="10800000">
              <a:off x="293425" y="3602978"/>
              <a:ext cx="258300" cy="164700"/>
            </a:xfrm>
            <a:prstGeom prst="straightConnector1">
              <a:avLst/>
            </a:pr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23"/>
            <p:cNvSpPr/>
            <p:nvPr/>
          </p:nvSpPr>
          <p:spPr>
            <a:xfrm>
              <a:off x="467822" y="3658931"/>
              <a:ext cx="245700" cy="24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3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507" name="Google Shape;507;p33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3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512" name="Google Shape;512;p33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3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518" name="Google Shape;518;p3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3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/>
          <p:nvPr/>
        </p:nvSpPr>
        <p:spPr>
          <a:xfrm>
            <a:off x="-200000" y="-5365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4"/>
          <p:cNvGrpSpPr/>
          <p:nvPr/>
        </p:nvGrpSpPr>
        <p:grpSpPr>
          <a:xfrm>
            <a:off x="278749" y="1353426"/>
            <a:ext cx="331557" cy="331557"/>
            <a:chOff x="3796125" y="-35750"/>
            <a:chExt cx="773400" cy="773400"/>
          </a:xfrm>
        </p:grpSpPr>
        <p:sp>
          <p:nvSpPr>
            <p:cNvPr id="524" name="Google Shape;524;p3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4"/>
          <p:cNvSpPr/>
          <p:nvPr/>
        </p:nvSpPr>
        <p:spPr>
          <a:xfrm>
            <a:off x="-171698" y="4082950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4"/>
          <p:cNvSpPr/>
          <p:nvPr/>
        </p:nvSpPr>
        <p:spPr>
          <a:xfrm rot="10800000">
            <a:off x="7088327" y="-2331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4"/>
          <p:cNvSpPr/>
          <p:nvPr/>
        </p:nvSpPr>
        <p:spPr>
          <a:xfrm rot="-301037" flipH="1">
            <a:off x="6397992" y="13357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/>
          <p:nvPr/>
        </p:nvSpPr>
        <p:spPr>
          <a:xfrm rot="-301037" flipH="1">
            <a:off x="2319892" y="477612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-171691" y="2850450"/>
            <a:ext cx="1577723" cy="893906"/>
            <a:chOff x="3467026" y="90021"/>
            <a:chExt cx="2493241" cy="1412619"/>
          </a:xfrm>
        </p:grpSpPr>
        <p:grpSp>
          <p:nvGrpSpPr>
            <p:cNvPr id="531" name="Google Shape;531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4" name="Google Shape;534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5" name="Google Shape;535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36" name="Google Shape;536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8" name="Google Shape;538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9" name="Google Shape;539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2" name="Google Shape;542;p34"/>
          <p:cNvGrpSpPr/>
          <p:nvPr/>
        </p:nvGrpSpPr>
        <p:grpSpPr>
          <a:xfrm rot="10800000" flipH="1">
            <a:off x="7944681" y="1412600"/>
            <a:ext cx="1413169" cy="800673"/>
            <a:chOff x="3467026" y="90021"/>
            <a:chExt cx="2493241" cy="1412619"/>
          </a:xfrm>
        </p:grpSpPr>
        <p:grpSp>
          <p:nvGrpSpPr>
            <p:cNvPr id="543" name="Google Shape;543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 rot="-5669579">
                <a:off x="3906531" y="380700"/>
                <a:ext cx="257038" cy="22294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46" name="Google Shape;546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7" name="Google Shape;547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48" name="Google Shape;548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 rot="-5213359">
                <a:off x="3901403" y="295076"/>
                <a:ext cx="257038" cy="2229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50" name="Google Shape;550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1" name="Google Shape;551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52" name="Google Shape;55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 rot="-5772885">
                <a:off x="3915516" y="355915"/>
                <a:ext cx="257036" cy="22295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34"/>
          <p:cNvSpPr/>
          <p:nvPr/>
        </p:nvSpPr>
        <p:spPr>
          <a:xfrm>
            <a:off x="7973425" y="36120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64" r:id="rId4"/>
    <p:sldLayoutId id="2147483668" r:id="rId5"/>
    <p:sldLayoutId id="2147483669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ctrTitle"/>
          </p:nvPr>
        </p:nvSpPr>
        <p:spPr>
          <a:xfrm>
            <a:off x="4207650" y="1674734"/>
            <a:ext cx="2091404" cy="1339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MOPS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4207650" y="2931475"/>
            <a:ext cx="2871797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Chemistry &amp; </a:t>
            </a:r>
            <a:r>
              <a:rPr lang="de-DE"/>
              <a:t>Biology </a:t>
            </a:r>
            <a:r>
              <a:rPr lang="de-DE" smtClean="0"/>
              <a:t>Project</a:t>
            </a:r>
            <a:endParaRPr dirty="0"/>
          </a:p>
        </p:txBody>
      </p:sp>
      <p:sp>
        <p:nvSpPr>
          <p:cNvPr id="567" name="Google Shape;567;p38"/>
          <p:cNvSpPr/>
          <p:nvPr/>
        </p:nvSpPr>
        <p:spPr>
          <a:xfrm>
            <a:off x="2883888" y="-268094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-881150" y="-431337"/>
            <a:ext cx="2281500" cy="2281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8"/>
          <p:cNvGrpSpPr/>
          <p:nvPr/>
        </p:nvGrpSpPr>
        <p:grpSpPr>
          <a:xfrm>
            <a:off x="-1037150" y="1085800"/>
            <a:ext cx="4452000" cy="4452000"/>
            <a:chOff x="-1037150" y="1085800"/>
            <a:chExt cx="4452000" cy="4452000"/>
          </a:xfrm>
        </p:grpSpPr>
        <p:sp>
          <p:nvSpPr>
            <p:cNvPr id="570" name="Google Shape;570;p38"/>
            <p:cNvSpPr/>
            <p:nvPr/>
          </p:nvSpPr>
          <p:spPr>
            <a:xfrm>
              <a:off x="-1037150" y="1085800"/>
              <a:ext cx="4452000" cy="44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-881150" y="1241800"/>
              <a:ext cx="4140000" cy="414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 rot="1315341">
            <a:off x="280580" y="1793108"/>
            <a:ext cx="2880247" cy="2060933"/>
            <a:chOff x="3698375" y="764675"/>
            <a:chExt cx="1508825" cy="1079625"/>
          </a:xfrm>
        </p:grpSpPr>
        <p:sp>
          <p:nvSpPr>
            <p:cNvPr id="573" name="Google Shape;573;p38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-744483" y="3013235"/>
            <a:ext cx="2915757" cy="2130254"/>
            <a:chOff x="2868800" y="2088975"/>
            <a:chExt cx="1181425" cy="863150"/>
          </a:xfrm>
        </p:grpSpPr>
        <p:sp>
          <p:nvSpPr>
            <p:cNvPr id="599" name="Google Shape;599;p38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 rot="1458948">
            <a:off x="43650" y="372788"/>
            <a:ext cx="563060" cy="1364873"/>
            <a:chOff x="2541375" y="3220475"/>
            <a:chExt cx="427450" cy="1036150"/>
          </a:xfrm>
        </p:grpSpPr>
        <p:sp>
          <p:nvSpPr>
            <p:cNvPr id="608" name="Google Shape;608;p38"/>
            <p:cNvSpPr/>
            <p:nvPr/>
          </p:nvSpPr>
          <p:spPr>
            <a:xfrm>
              <a:off x="2541375" y="3220475"/>
              <a:ext cx="427450" cy="1035850"/>
            </a:xfrm>
            <a:custGeom>
              <a:avLst/>
              <a:gdLst/>
              <a:ahLst/>
              <a:cxnLst/>
              <a:rect l="l" t="t" r="r" b="b"/>
              <a:pathLst>
                <a:path w="17098" h="41434" extrusionOk="0">
                  <a:moveTo>
                    <a:pt x="2715" y="0"/>
                  </a:moveTo>
                  <a:cubicBezTo>
                    <a:pt x="1215" y="0"/>
                    <a:pt x="1" y="1215"/>
                    <a:pt x="1" y="2727"/>
                  </a:cubicBezTo>
                  <a:lnTo>
                    <a:pt x="1" y="38707"/>
                  </a:lnTo>
                  <a:cubicBezTo>
                    <a:pt x="1" y="40219"/>
                    <a:pt x="1215" y="41434"/>
                    <a:pt x="2715" y="41434"/>
                  </a:cubicBezTo>
                  <a:lnTo>
                    <a:pt x="14371" y="41434"/>
                  </a:lnTo>
                  <a:cubicBezTo>
                    <a:pt x="15860" y="41434"/>
                    <a:pt x="17086" y="40219"/>
                    <a:pt x="17098" y="38731"/>
                  </a:cubicBezTo>
                  <a:lnTo>
                    <a:pt x="17098" y="2727"/>
                  </a:lnTo>
                  <a:cubicBezTo>
                    <a:pt x="17098" y="1226"/>
                    <a:pt x="15872" y="0"/>
                    <a:pt x="14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2541375" y="3636600"/>
              <a:ext cx="427450" cy="620025"/>
            </a:xfrm>
            <a:custGeom>
              <a:avLst/>
              <a:gdLst/>
              <a:ahLst/>
              <a:cxnLst/>
              <a:rect l="l" t="t" r="r" b="b"/>
              <a:pathLst>
                <a:path w="17098" h="24801" extrusionOk="0">
                  <a:moveTo>
                    <a:pt x="17098" y="0"/>
                  </a:moveTo>
                  <a:cubicBezTo>
                    <a:pt x="11371" y="2322"/>
                    <a:pt x="5620" y="4584"/>
                    <a:pt x="1" y="7060"/>
                  </a:cubicBezTo>
                  <a:lnTo>
                    <a:pt x="1" y="22086"/>
                  </a:lnTo>
                  <a:cubicBezTo>
                    <a:pt x="1" y="23586"/>
                    <a:pt x="1215" y="24801"/>
                    <a:pt x="2715" y="24801"/>
                  </a:cubicBezTo>
                  <a:lnTo>
                    <a:pt x="14371" y="24801"/>
                  </a:lnTo>
                  <a:cubicBezTo>
                    <a:pt x="15872" y="24801"/>
                    <a:pt x="17098" y="23586"/>
                    <a:pt x="17098" y="22086"/>
                  </a:cubicBezTo>
                  <a:lnTo>
                    <a:pt x="17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2664300" y="3334775"/>
              <a:ext cx="181000" cy="796850"/>
            </a:xfrm>
            <a:custGeom>
              <a:avLst/>
              <a:gdLst/>
              <a:ahLst/>
              <a:cxnLst/>
              <a:rect l="l" t="t" r="r" b="b"/>
              <a:pathLst>
                <a:path w="7240" h="31874" extrusionOk="0">
                  <a:moveTo>
                    <a:pt x="2465" y="0"/>
                  </a:moveTo>
                  <a:lnTo>
                    <a:pt x="2465" y="24837"/>
                  </a:lnTo>
                  <a:cubicBezTo>
                    <a:pt x="1037" y="25313"/>
                    <a:pt x="1" y="26670"/>
                    <a:pt x="1" y="28266"/>
                  </a:cubicBezTo>
                  <a:cubicBezTo>
                    <a:pt x="1" y="30254"/>
                    <a:pt x="1632" y="31873"/>
                    <a:pt x="3620" y="31873"/>
                  </a:cubicBezTo>
                  <a:cubicBezTo>
                    <a:pt x="5621" y="31873"/>
                    <a:pt x="7240" y="30254"/>
                    <a:pt x="7240" y="28266"/>
                  </a:cubicBezTo>
                  <a:cubicBezTo>
                    <a:pt x="7240" y="26670"/>
                    <a:pt x="6216" y="25325"/>
                    <a:pt x="4763" y="24837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2693175" y="3987250"/>
              <a:ext cx="70875" cy="6147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2726225" y="3334775"/>
              <a:ext cx="57775" cy="278925"/>
            </a:xfrm>
            <a:custGeom>
              <a:avLst/>
              <a:gdLst/>
              <a:ahLst/>
              <a:cxnLst/>
              <a:rect l="l" t="t" r="r" b="b"/>
              <a:pathLst>
                <a:path w="2311" h="11157" extrusionOk="0">
                  <a:moveTo>
                    <a:pt x="0" y="0"/>
                  </a:moveTo>
                  <a:lnTo>
                    <a:pt x="0" y="11156"/>
                  </a:lnTo>
                  <a:lnTo>
                    <a:pt x="2310" y="1115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8"/>
          <p:cNvGrpSpPr/>
          <p:nvPr/>
        </p:nvGrpSpPr>
        <p:grpSpPr>
          <a:xfrm>
            <a:off x="2403090" y="3959107"/>
            <a:ext cx="1732881" cy="1793702"/>
            <a:chOff x="5556925" y="2802275"/>
            <a:chExt cx="757875" cy="784475"/>
          </a:xfrm>
        </p:grpSpPr>
        <p:sp>
          <p:nvSpPr>
            <p:cNvPr id="614" name="Google Shape;614;p38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8"/>
          <p:cNvGrpSpPr/>
          <p:nvPr/>
        </p:nvGrpSpPr>
        <p:grpSpPr>
          <a:xfrm rot="544886">
            <a:off x="3061109" y="1595211"/>
            <a:ext cx="860873" cy="1678882"/>
            <a:chOff x="6945350" y="145425"/>
            <a:chExt cx="317325" cy="618850"/>
          </a:xfrm>
        </p:grpSpPr>
        <p:sp>
          <p:nvSpPr>
            <p:cNvPr id="636" name="Google Shape;636;p38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8"/>
          <p:cNvGrpSpPr/>
          <p:nvPr/>
        </p:nvGrpSpPr>
        <p:grpSpPr>
          <a:xfrm rot="-2019428">
            <a:off x="1543819" y="247748"/>
            <a:ext cx="1078938" cy="1614954"/>
            <a:chOff x="7166500" y="-57275"/>
            <a:chExt cx="414050" cy="619750"/>
          </a:xfrm>
        </p:grpSpPr>
        <p:sp>
          <p:nvSpPr>
            <p:cNvPr id="641" name="Google Shape;641;p38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3043492" y="693849"/>
            <a:ext cx="547954" cy="547954"/>
            <a:chOff x="3796125" y="-35750"/>
            <a:chExt cx="773400" cy="773400"/>
          </a:xfrm>
        </p:grpSpPr>
        <p:sp>
          <p:nvSpPr>
            <p:cNvPr id="646" name="Google Shape;646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-599330" y="2889646"/>
            <a:ext cx="979588" cy="979588"/>
            <a:chOff x="3796125" y="-35750"/>
            <a:chExt cx="773400" cy="773400"/>
          </a:xfrm>
        </p:grpSpPr>
        <p:sp>
          <p:nvSpPr>
            <p:cNvPr id="649" name="Google Shape;649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8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cxnSp>
        <p:nvCxnSpPr>
          <p:cNvPr id="1583" name="Google Shape;1583;p58"/>
          <p:cNvCxnSpPr/>
          <p:nvPr/>
        </p:nvCxnSpPr>
        <p:spPr>
          <a:xfrm>
            <a:off x="0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4" name="Google Shape;1584;p58"/>
          <p:cNvCxnSpPr/>
          <p:nvPr/>
        </p:nvCxnSpPr>
        <p:spPr>
          <a:xfrm>
            <a:off x="1124538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5" name="Google Shape;1585;p58"/>
          <p:cNvCxnSpPr/>
          <p:nvPr/>
        </p:nvCxnSpPr>
        <p:spPr>
          <a:xfrm>
            <a:off x="3127750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6" name="Google Shape;1586;p58"/>
          <p:cNvCxnSpPr/>
          <p:nvPr/>
        </p:nvCxnSpPr>
        <p:spPr>
          <a:xfrm>
            <a:off x="5131050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7" name="Google Shape;1587;p58"/>
          <p:cNvCxnSpPr/>
          <p:nvPr/>
        </p:nvCxnSpPr>
        <p:spPr>
          <a:xfrm>
            <a:off x="7112200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3" name="Google Shape;1593;p58"/>
          <p:cNvSpPr txBox="1"/>
          <p:nvPr/>
        </p:nvSpPr>
        <p:spPr>
          <a:xfrm>
            <a:off x="0" y="3438570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Valeria Yaneva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Trainer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58"/>
          <p:cNvSpPr txBox="1"/>
          <p:nvPr/>
        </p:nvSpPr>
        <p:spPr>
          <a:xfrm>
            <a:off x="1832093" y="3438570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 Marinov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58"/>
          <p:cNvSpPr txBox="1"/>
          <p:nvPr/>
        </p:nvSpPr>
        <p:spPr>
          <a:xfrm>
            <a:off x="3664186" y="3439338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Stefan Hristov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58"/>
          <p:cNvSpPr txBox="1"/>
          <p:nvPr/>
        </p:nvSpPr>
        <p:spPr>
          <a:xfrm>
            <a:off x="5565551" y="3438570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Petar Matsaliev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58"/>
          <p:cNvSpPr/>
          <p:nvPr/>
        </p:nvSpPr>
        <p:spPr>
          <a:xfrm rot="301041">
            <a:off x="370763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58"/>
          <p:cNvSpPr/>
          <p:nvPr/>
        </p:nvSpPr>
        <p:spPr>
          <a:xfrm rot="301041">
            <a:off x="2360413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8"/>
          <p:cNvSpPr/>
          <p:nvPr/>
        </p:nvSpPr>
        <p:spPr>
          <a:xfrm rot="301041">
            <a:off x="4385338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8"/>
          <p:cNvSpPr/>
          <p:nvPr/>
        </p:nvSpPr>
        <p:spPr>
          <a:xfrm rot="301041">
            <a:off x="6410263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99;p58"/>
          <p:cNvSpPr txBox="1"/>
          <p:nvPr/>
        </p:nvSpPr>
        <p:spPr>
          <a:xfrm>
            <a:off x="7284170" y="3447680"/>
            <a:ext cx="1805933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Dani Gramatikov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603;p58"/>
          <p:cNvSpPr/>
          <p:nvPr/>
        </p:nvSpPr>
        <p:spPr>
          <a:xfrm rot="301041">
            <a:off x="8114763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F3CD53D-6EC9-9055-A3C6-021E77D7E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7" b="17809"/>
          <a:stretch/>
        </p:blipFill>
        <p:spPr>
          <a:xfrm>
            <a:off x="1994426" y="1838193"/>
            <a:ext cx="1414912" cy="144529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BDB1F4E2-0CA7-A312-B217-33B134D4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807" y="1816899"/>
            <a:ext cx="1439058" cy="1462065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54" y="1835927"/>
            <a:ext cx="1449824" cy="1449824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a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21" y="1829140"/>
            <a:ext cx="1463397" cy="1463398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A picture containing person, wall, indoor, smiling&#10;&#10;Description automatically generated">
            <a:extLst>
              <a:ext uri="{FF2B5EF4-FFF2-40B4-BE49-F238E27FC236}">
                <a16:creationId xmlns:a16="http://schemas.microsoft.com/office/drawing/2014/main" id="{3CA42CFA-4617-4BDC-BACD-EFC900531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022" y="1806796"/>
            <a:ext cx="1300470" cy="146416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7"/>
          <p:cNvSpPr/>
          <p:nvPr/>
        </p:nvSpPr>
        <p:spPr>
          <a:xfrm>
            <a:off x="5174100" y="3965942"/>
            <a:ext cx="3249600" cy="32496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7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0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914" name="Google Shape;914;p47"/>
          <p:cNvSpPr txBox="1">
            <a:spLocks noGrp="1"/>
          </p:cNvSpPr>
          <p:nvPr>
            <p:ph type="subTitle" idx="6"/>
          </p:nvPr>
        </p:nvSpPr>
        <p:spPr>
          <a:xfrm>
            <a:off x="5298558" y="1550837"/>
            <a:ext cx="3664688" cy="226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800" dirty="0"/>
              <a:t>We had more than 20 days to build a project about chemistry from scratch. The idea was to make an ordering simulator for chemistry elements with the aim of it being to learn more about the subject.</a:t>
            </a:r>
            <a:endParaRPr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8" y="1403498"/>
            <a:ext cx="4820092" cy="2711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177;p39"/>
          <p:cNvSpPr txBox="1">
            <a:spLocks noGrp="1"/>
          </p:cNvSpPr>
          <p:nvPr>
            <p:ph type="title"/>
          </p:nvPr>
        </p:nvSpPr>
        <p:spPr>
          <a:xfrm>
            <a:off x="1279745" y="274727"/>
            <a:ext cx="651967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STAGES</a:t>
            </a:r>
            <a:r>
              <a:rPr lang="en-US" dirty="0"/>
              <a:t> OF DEVELOPMENT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601602" y="2490562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4961" y="2548152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8746" y="4537424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5" b="98071" l="9811" r="95390">
                        <a14:foregroundMark x1="79196" y1="64791" x2="55319" y2="49035"/>
                        <a14:foregroundMark x1="43262" y1="61093" x2="58274" y2="37460"/>
                        <a14:foregroundMark x1="54965" y1="60289" x2="63475" y2="42605"/>
                        <a14:foregroundMark x1="57801" y1="39389" x2="71868" y2="54662"/>
                        <a14:foregroundMark x1="77896" y1="30064" x2="77541" y2="70096"/>
                        <a14:foregroundMark x1="58156" y1="25563" x2="73995" y2="31350"/>
                        <a14:foregroundMark x1="26596" y1="76688" x2="46927" y2="50804"/>
                        <a14:foregroundMark x1="32624" y1="86013" x2="35461" y2="80064"/>
                        <a14:foregroundMark x1="34752" y1="36495" x2="35934" y2="58360"/>
                        <a14:foregroundMark x1="30378" y1="38907" x2="46099" y2="33601"/>
                        <a14:foregroundMark x1="51418" y1="20418" x2="51182" y2="25884"/>
                        <a14:foregroundMark x1="37116" y1="30064" x2="38771" y2="324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611" y="1054747"/>
            <a:ext cx="2990677" cy="21988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22" b="100000" l="9938" r="96185">
                        <a14:foregroundMark x1="36646" y1="65224" x2="46140" y2="83333"/>
                        <a14:foregroundMark x1="66548" y1="57853" x2="48092" y2="79487"/>
                        <a14:foregroundMark x1="52263" y1="67308" x2="55989" y2="69551"/>
                        <a14:foregroundMark x1="53150" y1="80769" x2="62822" y2="83013"/>
                        <a14:foregroundMark x1="58474" y1="77244" x2="64241" y2="75321"/>
                        <a14:foregroundMark x1="57853" y1="72756" x2="58829" y2="64583"/>
                        <a14:foregroundMark x1="54747" y1="77885" x2="54747" y2="77885"/>
                        <a14:foregroundMark x1="54836" y1="77885" x2="55634" y2="77885"/>
                        <a14:foregroundMark x1="77196" y1="86378" x2="73913" y2="86378"/>
                        <a14:foregroundMark x1="74712" y1="79167" x2="73558" y2="92788"/>
                        <a14:foregroundMark x1="77462" y1="86378" x2="78438" y2="91186"/>
                        <a14:foregroundMark x1="81810" y1="62500" x2="81810" y2="69551"/>
                        <a14:foregroundMark x1="77196" y1="69551" x2="81278" y2="61859"/>
                        <a14:foregroundMark x1="36114" y1="70833" x2="36291" y2="74199"/>
                        <a14:foregroundMark x1="41171" y1="87340" x2="42680" y2="83974"/>
                        <a14:foregroundMark x1="37888" y1="63462" x2="38154" y2="658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4928" y="2752172"/>
            <a:ext cx="4169306" cy="2308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08" b="98615" l="10000" r="94627">
                        <a14:foregroundMark x1="34179" y1="31231" x2="34776" y2="45231"/>
                        <a14:foregroundMark x1="25522" y1="29385" x2="58358" y2="29538"/>
                        <a14:foregroundMark x1="25970" y1="22615" x2="45970" y2="23385"/>
                        <a14:foregroundMark x1="28507" y1="36462" x2="25373" y2="41077"/>
                        <a14:foregroundMark x1="58060" y1="39538" x2="50299" y2="39538"/>
                        <a14:foregroundMark x1="56866" y1="43385" x2="58806" y2="46462"/>
                        <a14:foregroundMark x1="58806" y1="42923" x2="64030" y2="44000"/>
                        <a14:foregroundMark x1="85224" y1="59846" x2="74328" y2="66923"/>
                        <a14:foregroundMark x1="71493" y1="56615" x2="71343" y2="68769"/>
                        <a14:backgroundMark x1="19552" y1="58615" x2="19552" y2="60000"/>
                        <a14:backgroundMark x1="19254" y1="58154" x2="20000" y2="60000"/>
                        <a14:backgroundMark x1="19851" y1="58154" x2="20299" y2="6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6832" y="910638"/>
            <a:ext cx="2510555" cy="2435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Picture 958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16" y="1031987"/>
            <a:ext cx="915003" cy="940049"/>
          </a:xfrm>
          <a:prstGeom prst="rect">
            <a:avLst/>
          </a:prstGeom>
        </p:spPr>
      </p:pic>
      <p:pic>
        <p:nvPicPr>
          <p:cNvPr id="960" name="Picture 959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84628" y="1076557"/>
            <a:ext cx="869625" cy="85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1" name="Picture 960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586826" y="1039131"/>
            <a:ext cx="869625" cy="93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" name="Picture 961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2495755"/>
            <a:ext cx="1623996" cy="956846"/>
          </a:xfrm>
          <a:prstGeom prst="rect">
            <a:avLst/>
          </a:prstGeom>
        </p:spPr>
      </p:pic>
      <p:pic>
        <p:nvPicPr>
          <p:cNvPr id="963" name="Picture 962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081192" y="987750"/>
            <a:ext cx="1080000" cy="1080000"/>
          </a:xfrm>
          <a:prstGeom prst="rect">
            <a:avLst/>
          </a:prstGeom>
        </p:spPr>
      </p:pic>
      <p:pic>
        <p:nvPicPr>
          <p:cNvPr id="964" name="Picture 963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 t="640" b="640"/>
          <a:stretch/>
        </p:blipFill>
        <p:spPr bwMode="auto">
          <a:xfrm>
            <a:off x="5607331" y="962012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5" name="Picture 964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2340625" y="2157508"/>
            <a:ext cx="1362029" cy="1403628"/>
          </a:xfrm>
          <a:prstGeom prst="rect">
            <a:avLst/>
          </a:prstGeom>
        </p:spPr>
      </p:pic>
      <p:pic>
        <p:nvPicPr>
          <p:cNvPr id="966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49" y="2282468"/>
            <a:ext cx="2068482" cy="14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7" name="AutoShape 2" descr="VS logo">
            <a:extLst>
              <a:ext uri="{FF2B5EF4-FFF2-40B4-BE49-F238E27FC236}">
                <a16:creationId xmlns:a16="http://schemas.microsoft.com/office/drawing/2014/main" id="{B8D905BE-DEC8-5DD9-854F-E2466B896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1861" y="2196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68" name="Picture 8" descr="raylib">
            <a:extLst>
              <a:ext uri="{FF2B5EF4-FFF2-40B4-BE49-F238E27FC236}">
                <a16:creationId xmlns:a16="http://schemas.microsoft.com/office/drawing/2014/main" id="{6D73E1CB-8FB4-8093-B965-E8DA0EE3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51" y="2514505"/>
            <a:ext cx="965157" cy="9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9" name="Picture 10" descr="PS">
            <a:extLst>
              <a:ext uri="{FF2B5EF4-FFF2-40B4-BE49-F238E27FC236}">
                <a16:creationId xmlns:a16="http://schemas.microsoft.com/office/drawing/2014/main" id="{77057CB3-4F48-C6B0-B7F8-A2A603C8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09" y="2514505"/>
            <a:ext cx="980615" cy="9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0" name="AutoShape 12" descr="adobe creative cloud">
            <a:extLst>
              <a:ext uri="{FF2B5EF4-FFF2-40B4-BE49-F238E27FC236}">
                <a16:creationId xmlns:a16="http://schemas.microsoft.com/office/drawing/2014/main" id="{3C106E9D-10A4-5DAC-A031-E4C95BFA1E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4261" y="2348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71" name="Picture 970">
            <a:extLst>
              <a:ext uri="{FF2B5EF4-FFF2-40B4-BE49-F238E27FC236}">
                <a16:creationId xmlns:a16="http://schemas.microsoft.com/office/drawing/2014/main" id="{F9F8A56C-1A89-B631-D639-E1F4857EAF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7972" y="3834142"/>
            <a:ext cx="1030349" cy="1009600"/>
          </a:xfrm>
          <a:prstGeom prst="rect">
            <a:avLst/>
          </a:prstGeom>
        </p:spPr>
      </p:pic>
      <p:pic>
        <p:nvPicPr>
          <p:cNvPr id="972" name="Picture 18" descr="Figma logo">
            <a:extLst>
              <a:ext uri="{FF2B5EF4-FFF2-40B4-BE49-F238E27FC236}">
                <a16:creationId xmlns:a16="http://schemas.microsoft.com/office/drawing/2014/main" id="{0284A78C-9B9A-CFC0-C22A-4223C332D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92" y="3775180"/>
            <a:ext cx="1202531" cy="12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3" name="Google Shape;680;p40"/>
          <p:cNvSpPr txBox="1">
            <a:spLocks noGrp="1"/>
          </p:cNvSpPr>
          <p:nvPr>
            <p:ph type="title"/>
          </p:nvPr>
        </p:nvSpPr>
        <p:spPr>
          <a:xfrm>
            <a:off x="976863" y="195197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USED PROGRAMS</a:t>
            </a:r>
            <a:endParaRPr sz="3200" dirty="0"/>
          </a:p>
        </p:txBody>
      </p:sp>
      <p:pic>
        <p:nvPicPr>
          <p:cNvPr id="2050" name="Picture 2" descr="File:JSON vector logo.svg - Wikimedia Common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58" y="3717683"/>
            <a:ext cx="1290037" cy="12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0"/>
          <p:cNvSpPr txBox="1">
            <a:spLocks noGrp="1"/>
          </p:cNvSpPr>
          <p:nvPr>
            <p:ph type="title"/>
          </p:nvPr>
        </p:nvSpPr>
        <p:spPr>
          <a:xfrm>
            <a:off x="713275" y="1833000"/>
            <a:ext cx="77175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JUMP TO THE PROJECT!</a:t>
            </a:r>
            <a:endParaRPr dirty="0"/>
          </a:p>
        </p:txBody>
      </p:sp>
      <p:sp>
        <p:nvSpPr>
          <p:cNvPr id="1053" name="Google Shape;1053;p50"/>
          <p:cNvSpPr/>
          <p:nvPr/>
        </p:nvSpPr>
        <p:spPr>
          <a:xfrm>
            <a:off x="833580" y="3528568"/>
            <a:ext cx="3401658" cy="12339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0"/>
          <p:cNvSpPr/>
          <p:nvPr/>
        </p:nvSpPr>
        <p:spPr>
          <a:xfrm flipH="1">
            <a:off x="4662630" y="162718"/>
            <a:ext cx="3401658" cy="12339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50"/>
          <p:cNvGrpSpPr/>
          <p:nvPr/>
        </p:nvGrpSpPr>
        <p:grpSpPr>
          <a:xfrm>
            <a:off x="5586867" y="3988850"/>
            <a:ext cx="1015629" cy="1015629"/>
            <a:chOff x="3796125" y="-35750"/>
            <a:chExt cx="773400" cy="773400"/>
          </a:xfrm>
        </p:grpSpPr>
        <p:sp>
          <p:nvSpPr>
            <p:cNvPr id="1056" name="Google Shape;1056;p5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50"/>
          <p:cNvGrpSpPr/>
          <p:nvPr/>
        </p:nvGrpSpPr>
        <p:grpSpPr>
          <a:xfrm>
            <a:off x="2047441" y="758449"/>
            <a:ext cx="491109" cy="491109"/>
            <a:chOff x="3796125" y="-35750"/>
            <a:chExt cx="773400" cy="773400"/>
          </a:xfrm>
        </p:grpSpPr>
        <p:sp>
          <p:nvSpPr>
            <p:cNvPr id="1059" name="Google Shape;1059;p5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0"/>
          <p:cNvGrpSpPr/>
          <p:nvPr/>
        </p:nvGrpSpPr>
        <p:grpSpPr>
          <a:xfrm>
            <a:off x="7954129" y="2984474"/>
            <a:ext cx="1247035" cy="2322096"/>
            <a:chOff x="12707568" y="3395177"/>
            <a:chExt cx="1504082" cy="2800743"/>
          </a:xfrm>
        </p:grpSpPr>
        <p:sp>
          <p:nvSpPr>
            <p:cNvPr id="1062" name="Google Shape;1062;p50"/>
            <p:cNvSpPr/>
            <p:nvPr/>
          </p:nvSpPr>
          <p:spPr>
            <a:xfrm>
              <a:off x="12784313" y="3395873"/>
              <a:ext cx="288985" cy="369156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12878997" y="3395177"/>
              <a:ext cx="195695" cy="313193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12785707" y="3444986"/>
              <a:ext cx="202545" cy="320043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12917718" y="3682072"/>
              <a:ext cx="666385" cy="928318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12917718" y="3751155"/>
              <a:ext cx="550222" cy="85923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12838941" y="3603237"/>
              <a:ext cx="356675" cy="263384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12838244" y="3602540"/>
              <a:ext cx="308317" cy="17839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2866574" y="3651653"/>
              <a:ext cx="303498" cy="17630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2894207" y="3687587"/>
              <a:ext cx="300712" cy="179731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2776709" y="3417991"/>
              <a:ext cx="217813" cy="17079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2778798" y="3417295"/>
              <a:ext cx="181820" cy="107920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2800916" y="3457409"/>
              <a:ext cx="194244" cy="129980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13494876" y="4412605"/>
              <a:ext cx="243356" cy="297287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13497605" y="4413301"/>
              <a:ext cx="210905" cy="241324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3302026" y="4523891"/>
              <a:ext cx="242659" cy="297287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3302026" y="4523891"/>
              <a:ext cx="203242" cy="226811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3192132" y="4283380"/>
              <a:ext cx="529497" cy="457628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13193526" y="4283380"/>
              <a:ext cx="418907" cy="264081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13233582" y="4353159"/>
              <a:ext cx="409270" cy="251658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3311720" y="4485867"/>
              <a:ext cx="411302" cy="255141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2711748" y="3930479"/>
              <a:ext cx="1049299" cy="1765551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2883177" y="4049777"/>
              <a:ext cx="878508" cy="1475695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2798827" y="5461846"/>
              <a:ext cx="1412824" cy="734074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12707568" y="5461846"/>
              <a:ext cx="1412882" cy="734074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13146503" y="5459756"/>
              <a:ext cx="635269" cy="638752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13575743" y="5081021"/>
              <a:ext cx="520499" cy="315922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13595771" y="5114169"/>
              <a:ext cx="500471" cy="282077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13143716" y="5181916"/>
              <a:ext cx="1040997" cy="741679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13186617" y="5217851"/>
              <a:ext cx="906838" cy="531587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13039338" y="3959911"/>
              <a:ext cx="110648" cy="110648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13416041" y="5924872"/>
              <a:ext cx="126554" cy="125916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13270910" y="5394098"/>
              <a:ext cx="72624" cy="72624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50"/>
          <p:cNvGrpSpPr/>
          <p:nvPr/>
        </p:nvGrpSpPr>
        <p:grpSpPr>
          <a:xfrm rot="10800000" flipH="1">
            <a:off x="-550427" y="-768825"/>
            <a:ext cx="2527665" cy="2616381"/>
            <a:chOff x="5556925" y="2802275"/>
            <a:chExt cx="757875" cy="784475"/>
          </a:xfrm>
        </p:grpSpPr>
        <p:sp>
          <p:nvSpPr>
            <p:cNvPr id="1095" name="Google Shape;1095;p50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ochemistry Lesson for High School by Slidesgo">
  <a:themeElements>
    <a:clrScheme name="Simple Light">
      <a:dk1>
        <a:srgbClr val="3B343B"/>
      </a:dk1>
      <a:lt1>
        <a:srgbClr val="364E82"/>
      </a:lt1>
      <a:dk2>
        <a:srgbClr val="6582B2"/>
      </a:dk2>
      <a:lt2>
        <a:srgbClr val="C2E1DA"/>
      </a:lt2>
      <a:accent1>
        <a:srgbClr val="FC4C4C"/>
      </a:accent1>
      <a:accent2>
        <a:srgbClr val="FC8782"/>
      </a:accent2>
      <a:accent3>
        <a:srgbClr val="E8C2C1"/>
      </a:accent3>
      <a:accent4>
        <a:srgbClr val="F8E8E1"/>
      </a:accent4>
      <a:accent5>
        <a:srgbClr val="FFFFFF"/>
      </a:accent5>
      <a:accent6>
        <a:srgbClr val="AACCC4"/>
      </a:accent6>
      <a:hlink>
        <a:srgbClr val="3B34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Lexend Deca</vt:lpstr>
      <vt:lpstr>Fjalla One</vt:lpstr>
      <vt:lpstr>Roboto</vt:lpstr>
      <vt:lpstr>Arial</vt:lpstr>
      <vt:lpstr>Biochemistry Lesson for High School by Slidesgo</vt:lpstr>
      <vt:lpstr>MOPS</vt:lpstr>
      <vt:lpstr>OUR TEAM</vt:lpstr>
      <vt:lpstr>OUR IDEA</vt:lpstr>
      <vt:lpstr>STAGES OF DEVELOPMENT</vt:lpstr>
      <vt:lpstr>USED PROGRAMS</vt:lpstr>
      <vt:lpstr>LET’S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MOPS</dc:title>
  <dc:creator>PC</dc:creator>
  <cp:lastModifiedBy>Валерия Веселинова Янева</cp:lastModifiedBy>
  <cp:revision>6</cp:revision>
  <dcterms:modified xsi:type="dcterms:W3CDTF">2023-04-03T18:44:35Z</dcterms:modified>
</cp:coreProperties>
</file>