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8"/>
  </p:notesMasterIdLst>
  <p:sldIdLst>
    <p:sldId id="256" r:id="rId2"/>
    <p:sldId id="276" r:id="rId3"/>
    <p:sldId id="265" r:id="rId4"/>
    <p:sldId id="277" r:id="rId5"/>
    <p:sldId id="257" r:id="rId6"/>
    <p:sldId id="268" r:id="rId7"/>
  </p:sldIdLst>
  <p:sldSz cx="9144000" cy="5143500" type="screen16x9"/>
  <p:notesSz cx="6858000" cy="9144000"/>
  <p:embeddedFontLst>
    <p:embeddedFont>
      <p:font typeface="Fjalla One" panose="02000506040000020004" pitchFamily="2" charset="0"/>
      <p:regular r:id="rId9"/>
    </p:embeddedFont>
    <p:embeddedFont>
      <p:font typeface="Lexend Deca" panose="020B0604020202020204" charset="0"/>
      <p:regular r:id="rId10"/>
      <p:bold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06">
          <p15:clr>
            <a:srgbClr val="9AA0A6"/>
          </p15:clr>
        </p15:guide>
        <p15:guide id="2" orient="horz" pos="702">
          <p15:clr>
            <a:srgbClr val="9AA0A6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947D84-8D67-4344-9D80-DB639ECBEFD6}" v="2" dt="2023-04-03T08:38:25.074"/>
  </p1510:revLst>
</p1510:revInfo>
</file>

<file path=ppt/tableStyles.xml><?xml version="1.0" encoding="utf-8"?>
<a:tblStyleLst xmlns:a="http://schemas.openxmlformats.org/drawingml/2006/main" def="{195C90F5-4383-491A-B8B8-7E684A77BA26}">
  <a:tblStyle styleId="{195C90F5-4383-491A-B8B8-7E684A77BA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606"/>
        <p:guide orient="horz" pos="70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Маринов" userId="8844e656-8bed-4c20-bd09-e1a722bc8522" providerId="ADAL" clId="{52947D84-8D67-4344-9D80-DB639ECBEFD6}"/>
    <pc:docChg chg="undo custSel modSld">
      <pc:chgData name="Максим Маринов" userId="8844e656-8bed-4c20-bd09-e1a722bc8522" providerId="ADAL" clId="{52947D84-8D67-4344-9D80-DB639ECBEFD6}" dt="2023-04-03T08:38:47.403" v="15" actId="1076"/>
      <pc:docMkLst>
        <pc:docMk/>
      </pc:docMkLst>
      <pc:sldChg chg="modSp mod">
        <pc:chgData name="Максим Маринов" userId="8844e656-8bed-4c20-bd09-e1a722bc8522" providerId="ADAL" clId="{52947D84-8D67-4344-9D80-DB639ECBEFD6}" dt="2023-04-03T08:37:34.685" v="6" actId="1440"/>
        <pc:sldMkLst>
          <pc:docMk/>
          <pc:sldMk cId="0" sldId="265"/>
        </pc:sldMkLst>
        <pc:spChg chg="mod">
          <ac:chgData name="Максим Маринов" userId="8844e656-8bed-4c20-bd09-e1a722bc8522" providerId="ADAL" clId="{52947D84-8D67-4344-9D80-DB639ECBEFD6}" dt="2023-04-03T08:36:59.032" v="1" actId="123"/>
          <ac:spMkLst>
            <pc:docMk/>
            <pc:sldMk cId="0" sldId="265"/>
            <ac:spMk id="914" creationId="{00000000-0000-0000-0000-000000000000}"/>
          </ac:spMkLst>
        </pc:spChg>
        <pc:picChg chg="mod">
          <ac:chgData name="Максим Маринов" userId="8844e656-8bed-4c20-bd09-e1a722bc8522" providerId="ADAL" clId="{52947D84-8D67-4344-9D80-DB639ECBEFD6}" dt="2023-04-03T08:37:34.685" v="6" actId="1440"/>
          <ac:picMkLst>
            <pc:docMk/>
            <pc:sldMk cId="0" sldId="265"/>
            <ac:picMk id="13" creationId="{00000000-0000-0000-0000-000000000000}"/>
          </ac:picMkLst>
        </pc:picChg>
      </pc:sldChg>
      <pc:sldChg chg="modSp mod">
        <pc:chgData name="Максим Маринов" userId="8844e656-8bed-4c20-bd09-e1a722bc8522" providerId="ADAL" clId="{52947D84-8D67-4344-9D80-DB639ECBEFD6}" dt="2023-04-03T08:38:47.403" v="15" actId="1076"/>
        <pc:sldMkLst>
          <pc:docMk/>
          <pc:sldMk cId="0" sldId="276"/>
        </pc:sldMkLst>
        <pc:spChg chg="mod">
          <ac:chgData name="Максим Маринов" userId="8844e656-8bed-4c20-bd09-e1a722bc8522" providerId="ADAL" clId="{52947D84-8D67-4344-9D80-DB639ECBEFD6}" dt="2023-04-03T08:38:47.403" v="15" actId="1076"/>
          <ac:spMkLst>
            <pc:docMk/>
            <pc:sldMk cId="0" sldId="276"/>
            <ac:spMk id="1593" creationId="{00000000-0000-0000-0000-000000000000}"/>
          </ac:spMkLst>
        </pc:spChg>
        <pc:spChg chg="mod">
          <ac:chgData name="Максим Маринов" userId="8844e656-8bed-4c20-bd09-e1a722bc8522" providerId="ADAL" clId="{52947D84-8D67-4344-9D80-DB639ECBEFD6}" dt="2023-04-03T08:38:41.284" v="14" actId="1076"/>
          <ac:spMkLst>
            <pc:docMk/>
            <pc:sldMk cId="0" sldId="276"/>
            <ac:spMk id="1595" creationId="{00000000-0000-0000-0000-000000000000}"/>
          </ac:spMkLst>
        </pc:spChg>
        <pc:spChg chg="mod">
          <ac:chgData name="Максим Маринов" userId="8844e656-8bed-4c20-bd09-e1a722bc8522" providerId="ADAL" clId="{52947D84-8D67-4344-9D80-DB639ECBEFD6}" dt="2023-04-03T08:37:12.628" v="3" actId="20577"/>
          <ac:spMkLst>
            <pc:docMk/>
            <pc:sldMk cId="0" sldId="276"/>
            <ac:spMk id="1597" creationId="{00000000-0000-0000-0000-000000000000}"/>
          </ac:spMkLst>
        </pc:spChg>
        <pc:spChg chg="mod">
          <ac:chgData name="Максим Маринов" userId="8844e656-8bed-4c20-bd09-e1a722bc8522" providerId="ADAL" clId="{52947D84-8D67-4344-9D80-DB639ECBEFD6}" dt="2023-04-03T08:37:18.562" v="5" actId="20577"/>
          <ac:spMkLst>
            <pc:docMk/>
            <pc:sldMk cId="0" sldId="276"/>
            <ac:spMk id="1599" creationId="{00000000-0000-0000-0000-000000000000}"/>
          </ac:spMkLst>
        </pc:spChg>
        <pc:picChg chg="mod">
          <ac:chgData name="Максим Маринов" userId="8844e656-8bed-4c20-bd09-e1a722bc8522" providerId="ADAL" clId="{52947D84-8D67-4344-9D80-DB639ECBEFD6}" dt="2023-04-03T08:38:25.074" v="11" actId="1076"/>
          <ac:picMkLst>
            <pc:docMk/>
            <pc:sldMk cId="0" sldId="276"/>
            <ac:picMk id="103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95195a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95195a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10d4275dda6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10d4275dda6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10ad005257f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10ad005257f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g10d4275dda6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6" name="Google Shape;1606;g10d4275dda6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8fb8d6ea64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8fb8d6ea64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10ad005257f_1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10ad005257f_1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6154100" y="3667856"/>
            <a:ext cx="3212922" cy="1475650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35975" y="3436975"/>
            <a:ext cx="26445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35975" y="1035775"/>
            <a:ext cx="4293300" cy="24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4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736975" y="4353281"/>
            <a:ext cx="1215300" cy="1215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899999">
            <a:off x="4821272" y="280788"/>
            <a:ext cx="596232" cy="517186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301025">
            <a:off x="8392867" y="2061425"/>
            <a:ext cx="1381878" cy="1198646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13100" y="1200150"/>
            <a:ext cx="7717800" cy="34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 rot="301033">
            <a:off x="318889" y="-265259"/>
            <a:ext cx="789020" cy="684398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-416475" y="131026"/>
            <a:ext cx="1026000" cy="10260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rot="301053">
            <a:off x="1237580" y="4938577"/>
            <a:ext cx="437515" cy="379513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 flipH="1">
            <a:off x="7649620" y="4353278"/>
            <a:ext cx="1720458" cy="790182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8777542" y="3288374"/>
            <a:ext cx="547954" cy="547954"/>
            <a:chOff x="3796125" y="-35750"/>
            <a:chExt cx="773400" cy="773400"/>
          </a:xfrm>
        </p:grpSpPr>
        <p:sp>
          <p:nvSpPr>
            <p:cNvPr id="30" name="Google Shape;30;p4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 rot="1183069">
            <a:off x="-125892" y="570955"/>
            <a:ext cx="9909784" cy="4276436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713275" y="1833000"/>
            <a:ext cx="7717500" cy="14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"/>
          <p:cNvSpPr/>
          <p:nvPr/>
        </p:nvSpPr>
        <p:spPr>
          <a:xfrm rot="10800000" flipH="1">
            <a:off x="-548975" y="-37442"/>
            <a:ext cx="4194689" cy="2020042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8"/>
          <p:cNvSpPr/>
          <p:nvPr/>
        </p:nvSpPr>
        <p:spPr>
          <a:xfrm flipH="1">
            <a:off x="7492555" y="4154600"/>
            <a:ext cx="2594915" cy="1249637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8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7710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8"/>
          <p:cNvSpPr txBox="1">
            <a:spLocks noGrp="1"/>
          </p:cNvSpPr>
          <p:nvPr>
            <p:ph type="subTitle" idx="1"/>
          </p:nvPr>
        </p:nvSpPr>
        <p:spPr>
          <a:xfrm>
            <a:off x="718123" y="2348000"/>
            <a:ext cx="22353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48" name="Google Shape;248;p18"/>
          <p:cNvSpPr txBox="1">
            <a:spLocks noGrp="1"/>
          </p:cNvSpPr>
          <p:nvPr>
            <p:ph type="subTitle" idx="2"/>
          </p:nvPr>
        </p:nvSpPr>
        <p:spPr>
          <a:xfrm>
            <a:off x="3450900" y="2348000"/>
            <a:ext cx="22353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49" name="Google Shape;249;p18"/>
          <p:cNvSpPr txBox="1">
            <a:spLocks noGrp="1"/>
          </p:cNvSpPr>
          <p:nvPr>
            <p:ph type="subTitle" idx="3"/>
          </p:nvPr>
        </p:nvSpPr>
        <p:spPr>
          <a:xfrm>
            <a:off x="6186001" y="2348000"/>
            <a:ext cx="22353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50" name="Google Shape;250;p18"/>
          <p:cNvSpPr txBox="1">
            <a:spLocks noGrp="1"/>
          </p:cNvSpPr>
          <p:nvPr>
            <p:ph type="subTitle" idx="4"/>
          </p:nvPr>
        </p:nvSpPr>
        <p:spPr>
          <a:xfrm>
            <a:off x="715500" y="3991500"/>
            <a:ext cx="22353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51" name="Google Shape;251;p18"/>
          <p:cNvSpPr txBox="1">
            <a:spLocks noGrp="1"/>
          </p:cNvSpPr>
          <p:nvPr>
            <p:ph type="subTitle" idx="5"/>
          </p:nvPr>
        </p:nvSpPr>
        <p:spPr>
          <a:xfrm>
            <a:off x="3450900" y="3991475"/>
            <a:ext cx="22353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52" name="Google Shape;252;p18"/>
          <p:cNvSpPr txBox="1">
            <a:spLocks noGrp="1"/>
          </p:cNvSpPr>
          <p:nvPr>
            <p:ph type="subTitle" idx="6"/>
          </p:nvPr>
        </p:nvSpPr>
        <p:spPr>
          <a:xfrm>
            <a:off x="6186001" y="3991475"/>
            <a:ext cx="22353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53" name="Google Shape;253;p18"/>
          <p:cNvSpPr txBox="1">
            <a:spLocks noGrp="1"/>
          </p:cNvSpPr>
          <p:nvPr>
            <p:ph type="title" idx="7"/>
          </p:nvPr>
        </p:nvSpPr>
        <p:spPr>
          <a:xfrm>
            <a:off x="715500" y="1949250"/>
            <a:ext cx="2235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4" name="Google Shape;254;p18"/>
          <p:cNvSpPr txBox="1">
            <a:spLocks noGrp="1"/>
          </p:cNvSpPr>
          <p:nvPr>
            <p:ph type="title" idx="8"/>
          </p:nvPr>
        </p:nvSpPr>
        <p:spPr>
          <a:xfrm>
            <a:off x="3450600" y="1949250"/>
            <a:ext cx="2235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5" name="Google Shape;255;p18"/>
          <p:cNvSpPr txBox="1">
            <a:spLocks noGrp="1"/>
          </p:cNvSpPr>
          <p:nvPr>
            <p:ph type="title" idx="9"/>
          </p:nvPr>
        </p:nvSpPr>
        <p:spPr>
          <a:xfrm>
            <a:off x="6185682" y="1949250"/>
            <a:ext cx="2235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6" name="Google Shape;256;p18"/>
          <p:cNvSpPr txBox="1">
            <a:spLocks noGrp="1"/>
          </p:cNvSpPr>
          <p:nvPr>
            <p:ph type="title" idx="13"/>
          </p:nvPr>
        </p:nvSpPr>
        <p:spPr>
          <a:xfrm>
            <a:off x="715500" y="3587410"/>
            <a:ext cx="2235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7" name="Google Shape;257;p18"/>
          <p:cNvSpPr txBox="1">
            <a:spLocks noGrp="1"/>
          </p:cNvSpPr>
          <p:nvPr>
            <p:ph type="title" idx="14"/>
          </p:nvPr>
        </p:nvSpPr>
        <p:spPr>
          <a:xfrm>
            <a:off x="3450600" y="3587397"/>
            <a:ext cx="2235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8" name="Google Shape;258;p18"/>
          <p:cNvSpPr txBox="1">
            <a:spLocks noGrp="1"/>
          </p:cNvSpPr>
          <p:nvPr>
            <p:ph type="title" idx="15"/>
          </p:nvPr>
        </p:nvSpPr>
        <p:spPr>
          <a:xfrm>
            <a:off x="6185682" y="3587397"/>
            <a:ext cx="22356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59" name="Google Shape;259;p18"/>
          <p:cNvGrpSpPr/>
          <p:nvPr/>
        </p:nvGrpSpPr>
        <p:grpSpPr>
          <a:xfrm>
            <a:off x="-142526" y="4225674"/>
            <a:ext cx="756849" cy="756849"/>
            <a:chOff x="3796125" y="-35750"/>
            <a:chExt cx="773400" cy="773400"/>
          </a:xfrm>
        </p:grpSpPr>
        <p:sp>
          <p:nvSpPr>
            <p:cNvPr id="260" name="Google Shape;260;p18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18"/>
          <p:cNvGrpSpPr/>
          <p:nvPr/>
        </p:nvGrpSpPr>
        <p:grpSpPr>
          <a:xfrm>
            <a:off x="6133524" y="4711349"/>
            <a:ext cx="756849" cy="756849"/>
            <a:chOff x="3796125" y="-35750"/>
            <a:chExt cx="773400" cy="773400"/>
          </a:xfrm>
        </p:grpSpPr>
        <p:sp>
          <p:nvSpPr>
            <p:cNvPr id="263" name="Google Shape;263;p18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" name="Google Shape;265;p18"/>
          <p:cNvGrpSpPr/>
          <p:nvPr/>
        </p:nvGrpSpPr>
        <p:grpSpPr>
          <a:xfrm>
            <a:off x="296224" y="271588"/>
            <a:ext cx="535579" cy="535579"/>
            <a:chOff x="3796125" y="-35750"/>
            <a:chExt cx="773400" cy="773400"/>
          </a:xfrm>
        </p:grpSpPr>
        <p:sp>
          <p:nvSpPr>
            <p:cNvPr id="266" name="Google Shape;266;p18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8"/>
          <p:cNvGrpSpPr/>
          <p:nvPr/>
        </p:nvGrpSpPr>
        <p:grpSpPr>
          <a:xfrm>
            <a:off x="7713624" y="-217476"/>
            <a:ext cx="756849" cy="756849"/>
            <a:chOff x="3796125" y="-35750"/>
            <a:chExt cx="773400" cy="773400"/>
          </a:xfrm>
        </p:grpSpPr>
        <p:sp>
          <p:nvSpPr>
            <p:cNvPr id="269" name="Google Shape;269;p18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4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22"/>
          <p:cNvSpPr/>
          <p:nvPr/>
        </p:nvSpPr>
        <p:spPr>
          <a:xfrm rot="301059">
            <a:off x="83464" y="1248354"/>
            <a:ext cx="425107" cy="368732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2"/>
          <p:cNvSpPr/>
          <p:nvPr/>
        </p:nvSpPr>
        <p:spPr>
          <a:xfrm rot="10800000" flipH="1">
            <a:off x="-658577" y="49"/>
            <a:ext cx="2388018" cy="1150001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2"/>
          <p:cNvSpPr/>
          <p:nvPr/>
        </p:nvSpPr>
        <p:spPr>
          <a:xfrm rot="301044">
            <a:off x="8751312" y="3601116"/>
            <a:ext cx="590447" cy="512125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2"/>
          <p:cNvSpPr/>
          <p:nvPr/>
        </p:nvSpPr>
        <p:spPr>
          <a:xfrm flipH="1">
            <a:off x="7620017" y="4288550"/>
            <a:ext cx="1793556" cy="863725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22"/>
          <p:cNvGrpSpPr/>
          <p:nvPr/>
        </p:nvGrpSpPr>
        <p:grpSpPr>
          <a:xfrm>
            <a:off x="1471197" y="68718"/>
            <a:ext cx="383606" cy="383606"/>
            <a:chOff x="3796125" y="-35750"/>
            <a:chExt cx="773400" cy="773400"/>
          </a:xfrm>
        </p:grpSpPr>
        <p:sp>
          <p:nvSpPr>
            <p:cNvPr id="309" name="Google Shape;309;p22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22"/>
          <p:cNvGrpSpPr/>
          <p:nvPr/>
        </p:nvGrpSpPr>
        <p:grpSpPr>
          <a:xfrm>
            <a:off x="6382447" y="4873543"/>
            <a:ext cx="383606" cy="383606"/>
            <a:chOff x="3796125" y="-35750"/>
            <a:chExt cx="773400" cy="773400"/>
          </a:xfrm>
        </p:grpSpPr>
        <p:sp>
          <p:nvSpPr>
            <p:cNvPr id="312" name="Google Shape;312;p22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" name="Google Shape;314;p22"/>
          <p:cNvSpPr/>
          <p:nvPr/>
        </p:nvSpPr>
        <p:spPr>
          <a:xfrm>
            <a:off x="-658575" y="4288550"/>
            <a:ext cx="1371900" cy="13719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2"/>
          <p:cNvSpPr/>
          <p:nvPr/>
        </p:nvSpPr>
        <p:spPr>
          <a:xfrm>
            <a:off x="8572525" y="-146575"/>
            <a:ext cx="1371900" cy="13719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4_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3"/>
          <p:cNvSpPr/>
          <p:nvPr/>
        </p:nvSpPr>
        <p:spPr>
          <a:xfrm>
            <a:off x="8591275" y="3687150"/>
            <a:ext cx="1371900" cy="13719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3"/>
          <p:cNvSpPr/>
          <p:nvPr/>
        </p:nvSpPr>
        <p:spPr>
          <a:xfrm>
            <a:off x="293414" y="94579"/>
            <a:ext cx="839970" cy="304695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3"/>
          <p:cNvSpPr/>
          <p:nvPr/>
        </p:nvSpPr>
        <p:spPr>
          <a:xfrm flipH="1">
            <a:off x="-1088449" y="755187"/>
            <a:ext cx="1692326" cy="613826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3"/>
          <p:cNvSpPr/>
          <p:nvPr/>
        </p:nvSpPr>
        <p:spPr>
          <a:xfrm>
            <a:off x="8237964" y="4405504"/>
            <a:ext cx="839970" cy="304695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3"/>
          <p:cNvSpPr/>
          <p:nvPr/>
        </p:nvSpPr>
        <p:spPr>
          <a:xfrm>
            <a:off x="6686776" y="4710212"/>
            <a:ext cx="1692326" cy="613826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3" name="Google Shape;323;p23"/>
          <p:cNvGrpSpPr/>
          <p:nvPr/>
        </p:nvGrpSpPr>
        <p:grpSpPr>
          <a:xfrm>
            <a:off x="8699187" y="2681099"/>
            <a:ext cx="701087" cy="701087"/>
            <a:chOff x="3796125" y="-35750"/>
            <a:chExt cx="773400" cy="773400"/>
          </a:xfrm>
        </p:grpSpPr>
        <p:sp>
          <p:nvSpPr>
            <p:cNvPr id="324" name="Google Shape;324;p23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23"/>
          <p:cNvGrpSpPr/>
          <p:nvPr/>
        </p:nvGrpSpPr>
        <p:grpSpPr>
          <a:xfrm>
            <a:off x="163895" y="665197"/>
            <a:ext cx="439987" cy="439987"/>
            <a:chOff x="3796125" y="-35750"/>
            <a:chExt cx="773400" cy="773400"/>
          </a:xfrm>
        </p:grpSpPr>
        <p:sp>
          <p:nvSpPr>
            <p:cNvPr id="327" name="Google Shape;327;p23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3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23"/>
          <p:cNvGrpSpPr/>
          <p:nvPr/>
        </p:nvGrpSpPr>
        <p:grpSpPr>
          <a:xfrm>
            <a:off x="-127000" y="4491635"/>
            <a:ext cx="840522" cy="492496"/>
            <a:chOff x="-127000" y="3412135"/>
            <a:chExt cx="840522" cy="492496"/>
          </a:xfrm>
        </p:grpSpPr>
        <p:cxnSp>
          <p:nvCxnSpPr>
            <p:cNvPr id="330" name="Google Shape;330;p23"/>
            <p:cNvCxnSpPr/>
            <p:nvPr/>
          </p:nvCxnSpPr>
          <p:spPr>
            <a:xfrm rot="10800000" flipH="1">
              <a:off x="-127000" y="3582050"/>
              <a:ext cx="406200" cy="298500"/>
            </a:xfrm>
            <a:prstGeom prst="straightConnector1">
              <a:avLst/>
            </a:prstGeom>
            <a:noFill/>
            <a:ln w="38100" cap="rnd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1" name="Google Shape;331;p23"/>
            <p:cNvSpPr/>
            <p:nvPr/>
          </p:nvSpPr>
          <p:spPr>
            <a:xfrm>
              <a:off x="93867" y="3412135"/>
              <a:ext cx="333600" cy="333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2" name="Google Shape;332;p23"/>
            <p:cNvCxnSpPr/>
            <p:nvPr/>
          </p:nvCxnSpPr>
          <p:spPr>
            <a:xfrm rot="10800000">
              <a:off x="293425" y="3602978"/>
              <a:ext cx="258300" cy="164700"/>
            </a:xfrm>
            <a:prstGeom prst="straightConnector1">
              <a:avLst/>
            </a:prstGeom>
            <a:noFill/>
            <a:ln w="38100" cap="rnd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3" name="Google Shape;333;p23"/>
            <p:cNvSpPr/>
            <p:nvPr/>
          </p:nvSpPr>
          <p:spPr>
            <a:xfrm>
              <a:off x="467822" y="3658931"/>
              <a:ext cx="245700" cy="24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334;p23"/>
          <p:cNvGrpSpPr/>
          <p:nvPr/>
        </p:nvGrpSpPr>
        <p:grpSpPr>
          <a:xfrm rot="10800000">
            <a:off x="8459600" y="172710"/>
            <a:ext cx="840522" cy="492496"/>
            <a:chOff x="-127000" y="3412135"/>
            <a:chExt cx="840522" cy="492496"/>
          </a:xfrm>
        </p:grpSpPr>
        <p:cxnSp>
          <p:nvCxnSpPr>
            <p:cNvPr id="335" name="Google Shape;335;p23"/>
            <p:cNvCxnSpPr/>
            <p:nvPr/>
          </p:nvCxnSpPr>
          <p:spPr>
            <a:xfrm rot="10800000" flipH="1">
              <a:off x="-127000" y="3582050"/>
              <a:ext cx="406200" cy="298500"/>
            </a:xfrm>
            <a:prstGeom prst="straightConnector1">
              <a:avLst/>
            </a:prstGeom>
            <a:noFill/>
            <a:ln w="381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6" name="Google Shape;336;p23"/>
            <p:cNvSpPr/>
            <p:nvPr/>
          </p:nvSpPr>
          <p:spPr>
            <a:xfrm>
              <a:off x="93867" y="3412135"/>
              <a:ext cx="333600" cy="333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7" name="Google Shape;337;p23"/>
            <p:cNvCxnSpPr/>
            <p:nvPr/>
          </p:nvCxnSpPr>
          <p:spPr>
            <a:xfrm rot="10800000">
              <a:off x="293425" y="3602978"/>
              <a:ext cx="258300" cy="164700"/>
            </a:xfrm>
            <a:prstGeom prst="straightConnector1">
              <a:avLst/>
            </a:prstGeom>
            <a:noFill/>
            <a:ln w="38100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8" name="Google Shape;338;p23"/>
            <p:cNvSpPr/>
            <p:nvPr/>
          </p:nvSpPr>
          <p:spPr>
            <a:xfrm>
              <a:off x="467822" y="3658931"/>
              <a:ext cx="245700" cy="245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/>
          <p:nvPr/>
        </p:nvSpPr>
        <p:spPr>
          <a:xfrm rot="10800000">
            <a:off x="4719476" y="-16512"/>
            <a:ext cx="4569674" cy="2200624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6" name="Google Shape;506;p33"/>
          <p:cNvGrpSpPr/>
          <p:nvPr/>
        </p:nvGrpSpPr>
        <p:grpSpPr>
          <a:xfrm rot="544898">
            <a:off x="7445424" y="2480334"/>
            <a:ext cx="1480057" cy="2886420"/>
            <a:chOff x="6945350" y="145425"/>
            <a:chExt cx="317325" cy="618850"/>
          </a:xfrm>
        </p:grpSpPr>
        <p:sp>
          <p:nvSpPr>
            <p:cNvPr id="507" name="Google Shape;507;p33"/>
            <p:cNvSpPr/>
            <p:nvPr/>
          </p:nvSpPr>
          <p:spPr>
            <a:xfrm>
              <a:off x="6945350" y="145425"/>
              <a:ext cx="317325" cy="618850"/>
            </a:xfrm>
            <a:custGeom>
              <a:avLst/>
              <a:gdLst/>
              <a:ahLst/>
              <a:cxnLst/>
              <a:rect l="l" t="t" r="r" b="b"/>
              <a:pathLst>
                <a:path w="12693" h="24754" extrusionOk="0">
                  <a:moveTo>
                    <a:pt x="4786" y="1"/>
                  </a:moveTo>
                  <a:cubicBezTo>
                    <a:pt x="4524" y="1"/>
                    <a:pt x="4298" y="227"/>
                    <a:pt x="4298" y="489"/>
                  </a:cubicBezTo>
                  <a:cubicBezTo>
                    <a:pt x="4298" y="763"/>
                    <a:pt x="4524" y="977"/>
                    <a:pt x="4786" y="977"/>
                  </a:cubicBezTo>
                  <a:lnTo>
                    <a:pt x="5084" y="977"/>
                  </a:lnTo>
                  <a:lnTo>
                    <a:pt x="5084" y="14657"/>
                  </a:lnTo>
                  <a:lnTo>
                    <a:pt x="583" y="22468"/>
                  </a:lnTo>
                  <a:cubicBezTo>
                    <a:pt x="0" y="23492"/>
                    <a:pt x="726" y="24754"/>
                    <a:pt x="1905" y="24754"/>
                  </a:cubicBezTo>
                  <a:lnTo>
                    <a:pt x="10799" y="24754"/>
                  </a:lnTo>
                  <a:cubicBezTo>
                    <a:pt x="11966" y="24754"/>
                    <a:pt x="12692" y="23492"/>
                    <a:pt x="12109" y="22468"/>
                  </a:cubicBezTo>
                  <a:lnTo>
                    <a:pt x="7596" y="14657"/>
                  </a:lnTo>
                  <a:lnTo>
                    <a:pt x="7596" y="977"/>
                  </a:lnTo>
                  <a:lnTo>
                    <a:pt x="7894" y="977"/>
                  </a:lnTo>
                  <a:cubicBezTo>
                    <a:pt x="8168" y="977"/>
                    <a:pt x="8394" y="763"/>
                    <a:pt x="8394" y="489"/>
                  </a:cubicBezTo>
                  <a:cubicBezTo>
                    <a:pt x="8394" y="227"/>
                    <a:pt x="8168" y="1"/>
                    <a:pt x="78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6978075" y="577025"/>
              <a:ext cx="252150" cy="162550"/>
            </a:xfrm>
            <a:custGeom>
              <a:avLst/>
              <a:gdLst/>
              <a:ahLst/>
              <a:cxnLst/>
              <a:rect l="l" t="t" r="r" b="b"/>
              <a:pathLst>
                <a:path w="10086" h="6502" extrusionOk="0">
                  <a:moveTo>
                    <a:pt x="3418" y="1"/>
                  </a:moveTo>
                  <a:lnTo>
                    <a:pt x="132" y="5704"/>
                  </a:lnTo>
                  <a:cubicBezTo>
                    <a:pt x="1" y="5942"/>
                    <a:pt x="84" y="6168"/>
                    <a:pt x="132" y="6240"/>
                  </a:cubicBezTo>
                  <a:cubicBezTo>
                    <a:pt x="179" y="6323"/>
                    <a:pt x="310" y="6502"/>
                    <a:pt x="596" y="6502"/>
                  </a:cubicBezTo>
                  <a:lnTo>
                    <a:pt x="9490" y="6502"/>
                  </a:lnTo>
                  <a:cubicBezTo>
                    <a:pt x="9776" y="6502"/>
                    <a:pt x="9907" y="6311"/>
                    <a:pt x="9954" y="6240"/>
                  </a:cubicBezTo>
                  <a:cubicBezTo>
                    <a:pt x="10002" y="6144"/>
                    <a:pt x="10085" y="5942"/>
                    <a:pt x="9954" y="5704"/>
                  </a:cubicBezTo>
                  <a:lnTo>
                    <a:pt x="66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7107550" y="577025"/>
              <a:ext cx="51225" cy="162250"/>
            </a:xfrm>
            <a:custGeom>
              <a:avLst/>
              <a:gdLst/>
              <a:ahLst/>
              <a:cxnLst/>
              <a:rect l="l" t="t" r="r" b="b"/>
              <a:pathLst>
                <a:path w="2049" h="6490" extrusionOk="0">
                  <a:moveTo>
                    <a:pt x="1" y="1"/>
                  </a:moveTo>
                  <a:lnTo>
                    <a:pt x="1025" y="6490"/>
                  </a:lnTo>
                  <a:lnTo>
                    <a:pt x="2049" y="649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7125425" y="577025"/>
              <a:ext cx="104800" cy="162250"/>
            </a:xfrm>
            <a:custGeom>
              <a:avLst/>
              <a:gdLst/>
              <a:ahLst/>
              <a:cxnLst/>
              <a:rect l="l" t="t" r="r" b="b"/>
              <a:pathLst>
                <a:path w="4192" h="6490" extrusionOk="0">
                  <a:moveTo>
                    <a:pt x="0" y="1"/>
                  </a:moveTo>
                  <a:lnTo>
                    <a:pt x="2382" y="6490"/>
                  </a:lnTo>
                  <a:lnTo>
                    <a:pt x="3596" y="6490"/>
                  </a:lnTo>
                  <a:cubicBezTo>
                    <a:pt x="3882" y="6490"/>
                    <a:pt x="4013" y="6311"/>
                    <a:pt x="4060" y="6228"/>
                  </a:cubicBezTo>
                  <a:cubicBezTo>
                    <a:pt x="4108" y="6144"/>
                    <a:pt x="4191" y="5942"/>
                    <a:pt x="4060" y="5704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3"/>
          <p:cNvGrpSpPr/>
          <p:nvPr/>
        </p:nvGrpSpPr>
        <p:grpSpPr>
          <a:xfrm rot="-2019428">
            <a:off x="173931" y="276323"/>
            <a:ext cx="1078938" cy="1614954"/>
            <a:chOff x="7166500" y="-57275"/>
            <a:chExt cx="414050" cy="619750"/>
          </a:xfrm>
        </p:grpSpPr>
        <p:sp>
          <p:nvSpPr>
            <p:cNvPr id="512" name="Google Shape;512;p33"/>
            <p:cNvSpPr/>
            <p:nvPr/>
          </p:nvSpPr>
          <p:spPr>
            <a:xfrm>
              <a:off x="7166500" y="-57275"/>
              <a:ext cx="414050" cy="619750"/>
            </a:xfrm>
            <a:custGeom>
              <a:avLst/>
              <a:gdLst/>
              <a:ahLst/>
              <a:cxnLst/>
              <a:rect l="l" t="t" r="r" b="b"/>
              <a:pathLst>
                <a:path w="16562" h="24790" extrusionOk="0">
                  <a:moveTo>
                    <a:pt x="6716" y="1"/>
                  </a:moveTo>
                  <a:cubicBezTo>
                    <a:pt x="6454" y="1"/>
                    <a:pt x="6227" y="227"/>
                    <a:pt x="6227" y="489"/>
                  </a:cubicBezTo>
                  <a:cubicBezTo>
                    <a:pt x="6227" y="763"/>
                    <a:pt x="6454" y="977"/>
                    <a:pt x="6716" y="977"/>
                  </a:cubicBezTo>
                  <a:lnTo>
                    <a:pt x="7013" y="977"/>
                  </a:lnTo>
                  <a:lnTo>
                    <a:pt x="7013" y="8335"/>
                  </a:lnTo>
                  <a:cubicBezTo>
                    <a:pt x="3048" y="8930"/>
                    <a:pt x="0" y="12371"/>
                    <a:pt x="12" y="16514"/>
                  </a:cubicBezTo>
                  <a:cubicBezTo>
                    <a:pt x="12" y="21086"/>
                    <a:pt x="3715" y="24789"/>
                    <a:pt x="8287" y="24789"/>
                  </a:cubicBezTo>
                  <a:cubicBezTo>
                    <a:pt x="12847" y="24789"/>
                    <a:pt x="16562" y="21086"/>
                    <a:pt x="16562" y="16514"/>
                  </a:cubicBezTo>
                  <a:cubicBezTo>
                    <a:pt x="16562" y="12371"/>
                    <a:pt x="13502" y="8942"/>
                    <a:pt x="9537" y="8335"/>
                  </a:cubicBezTo>
                  <a:lnTo>
                    <a:pt x="9537" y="977"/>
                  </a:lnTo>
                  <a:lnTo>
                    <a:pt x="9835" y="977"/>
                  </a:lnTo>
                  <a:cubicBezTo>
                    <a:pt x="10097" y="977"/>
                    <a:pt x="10323" y="763"/>
                    <a:pt x="10323" y="489"/>
                  </a:cubicBezTo>
                  <a:cubicBezTo>
                    <a:pt x="10323" y="227"/>
                    <a:pt x="10097" y="1"/>
                    <a:pt x="9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7190900" y="241575"/>
              <a:ext cx="364650" cy="296500"/>
            </a:xfrm>
            <a:custGeom>
              <a:avLst/>
              <a:gdLst/>
              <a:ahLst/>
              <a:cxnLst/>
              <a:rect l="l" t="t" r="r" b="b"/>
              <a:pathLst>
                <a:path w="14586" h="11860" extrusionOk="0">
                  <a:moveTo>
                    <a:pt x="1620" y="0"/>
                  </a:moveTo>
                  <a:cubicBezTo>
                    <a:pt x="608" y="1262"/>
                    <a:pt x="1" y="2846"/>
                    <a:pt x="1" y="4560"/>
                  </a:cubicBezTo>
                  <a:cubicBezTo>
                    <a:pt x="1" y="8585"/>
                    <a:pt x="3275" y="11859"/>
                    <a:pt x="7287" y="11859"/>
                  </a:cubicBezTo>
                  <a:cubicBezTo>
                    <a:pt x="11312" y="11859"/>
                    <a:pt x="14586" y="8585"/>
                    <a:pt x="14586" y="4560"/>
                  </a:cubicBezTo>
                  <a:cubicBezTo>
                    <a:pt x="14586" y="2846"/>
                    <a:pt x="13979" y="1262"/>
                    <a:pt x="129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7231675" y="254700"/>
              <a:ext cx="66700" cy="68150"/>
            </a:xfrm>
            <a:custGeom>
              <a:avLst/>
              <a:gdLst/>
              <a:ahLst/>
              <a:cxnLst/>
              <a:rect l="l" t="t" r="r" b="b"/>
              <a:pathLst>
                <a:path w="2668" h="2726" extrusionOk="0">
                  <a:moveTo>
                    <a:pt x="1277" y="1"/>
                  </a:moveTo>
                  <a:cubicBezTo>
                    <a:pt x="1114" y="1"/>
                    <a:pt x="954" y="26"/>
                    <a:pt x="810" y="95"/>
                  </a:cubicBezTo>
                  <a:cubicBezTo>
                    <a:pt x="560" y="214"/>
                    <a:pt x="370" y="440"/>
                    <a:pt x="263" y="678"/>
                  </a:cubicBezTo>
                  <a:cubicBezTo>
                    <a:pt x="108" y="976"/>
                    <a:pt x="25" y="1297"/>
                    <a:pt x="1" y="1630"/>
                  </a:cubicBezTo>
                  <a:cubicBezTo>
                    <a:pt x="1" y="1928"/>
                    <a:pt x="60" y="2238"/>
                    <a:pt x="263" y="2452"/>
                  </a:cubicBezTo>
                  <a:cubicBezTo>
                    <a:pt x="431" y="2630"/>
                    <a:pt x="673" y="2726"/>
                    <a:pt x="921" y="2726"/>
                  </a:cubicBezTo>
                  <a:cubicBezTo>
                    <a:pt x="971" y="2726"/>
                    <a:pt x="1022" y="2722"/>
                    <a:pt x="1072" y="2714"/>
                  </a:cubicBezTo>
                  <a:cubicBezTo>
                    <a:pt x="1370" y="2690"/>
                    <a:pt x="1656" y="2535"/>
                    <a:pt x="1894" y="2345"/>
                  </a:cubicBezTo>
                  <a:cubicBezTo>
                    <a:pt x="2239" y="2071"/>
                    <a:pt x="2525" y="1714"/>
                    <a:pt x="2596" y="1297"/>
                  </a:cubicBezTo>
                  <a:cubicBezTo>
                    <a:pt x="2668" y="880"/>
                    <a:pt x="2501" y="392"/>
                    <a:pt x="2132" y="190"/>
                  </a:cubicBezTo>
                  <a:cubicBezTo>
                    <a:pt x="1989" y="106"/>
                    <a:pt x="1823" y="71"/>
                    <a:pt x="1644" y="35"/>
                  </a:cubicBezTo>
                  <a:cubicBezTo>
                    <a:pt x="1522" y="15"/>
                    <a:pt x="1399" y="1"/>
                    <a:pt x="1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7249250" y="241575"/>
              <a:ext cx="306300" cy="296500"/>
            </a:xfrm>
            <a:custGeom>
              <a:avLst/>
              <a:gdLst/>
              <a:ahLst/>
              <a:cxnLst/>
              <a:rect l="l" t="t" r="r" b="b"/>
              <a:pathLst>
                <a:path w="12252" h="11860" extrusionOk="0">
                  <a:moveTo>
                    <a:pt x="7489" y="0"/>
                  </a:moveTo>
                  <a:cubicBezTo>
                    <a:pt x="8930" y="1524"/>
                    <a:pt x="9859" y="3525"/>
                    <a:pt x="9394" y="5775"/>
                  </a:cubicBezTo>
                  <a:cubicBezTo>
                    <a:pt x="9216" y="7573"/>
                    <a:pt x="7954" y="9192"/>
                    <a:pt x="6323" y="10097"/>
                  </a:cubicBezTo>
                  <a:cubicBezTo>
                    <a:pt x="5384" y="10495"/>
                    <a:pt x="4417" y="10675"/>
                    <a:pt x="3460" y="10675"/>
                  </a:cubicBezTo>
                  <a:cubicBezTo>
                    <a:pt x="2268" y="10675"/>
                    <a:pt x="1090" y="10395"/>
                    <a:pt x="0" y="9906"/>
                  </a:cubicBezTo>
                  <a:lnTo>
                    <a:pt x="0" y="9906"/>
                  </a:lnTo>
                  <a:cubicBezTo>
                    <a:pt x="1298" y="11109"/>
                    <a:pt x="3048" y="11859"/>
                    <a:pt x="4953" y="11859"/>
                  </a:cubicBezTo>
                  <a:cubicBezTo>
                    <a:pt x="8978" y="11859"/>
                    <a:pt x="12252" y="8585"/>
                    <a:pt x="12252" y="4560"/>
                  </a:cubicBezTo>
                  <a:cubicBezTo>
                    <a:pt x="12252" y="2858"/>
                    <a:pt x="11645" y="1262"/>
                    <a:pt x="106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33"/>
          <p:cNvSpPr/>
          <p:nvPr/>
        </p:nvSpPr>
        <p:spPr>
          <a:xfrm>
            <a:off x="7713080" y="-667727"/>
            <a:ext cx="1734900" cy="17349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33"/>
          <p:cNvGrpSpPr/>
          <p:nvPr/>
        </p:nvGrpSpPr>
        <p:grpSpPr>
          <a:xfrm>
            <a:off x="6882210" y="4033046"/>
            <a:ext cx="609207" cy="609207"/>
            <a:chOff x="3796125" y="-35750"/>
            <a:chExt cx="773400" cy="773400"/>
          </a:xfrm>
        </p:grpSpPr>
        <p:sp>
          <p:nvSpPr>
            <p:cNvPr id="518" name="Google Shape;518;p33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0" name="Google Shape;520;p33"/>
          <p:cNvSpPr/>
          <p:nvPr/>
        </p:nvSpPr>
        <p:spPr>
          <a:xfrm>
            <a:off x="-259350" y="2819350"/>
            <a:ext cx="4452000" cy="4452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4"/>
          <p:cNvSpPr/>
          <p:nvPr/>
        </p:nvSpPr>
        <p:spPr>
          <a:xfrm>
            <a:off x="-200000" y="-536575"/>
            <a:ext cx="2151900" cy="21519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" name="Google Shape;523;p34"/>
          <p:cNvGrpSpPr/>
          <p:nvPr/>
        </p:nvGrpSpPr>
        <p:grpSpPr>
          <a:xfrm>
            <a:off x="278749" y="1353426"/>
            <a:ext cx="331557" cy="331557"/>
            <a:chOff x="3796125" y="-35750"/>
            <a:chExt cx="773400" cy="773400"/>
          </a:xfrm>
        </p:grpSpPr>
        <p:sp>
          <p:nvSpPr>
            <p:cNvPr id="524" name="Google Shape;524;p34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34"/>
          <p:cNvSpPr/>
          <p:nvPr/>
        </p:nvSpPr>
        <p:spPr>
          <a:xfrm>
            <a:off x="-171698" y="4082950"/>
            <a:ext cx="2220466" cy="1069313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4"/>
          <p:cNvSpPr/>
          <p:nvPr/>
        </p:nvSpPr>
        <p:spPr>
          <a:xfrm rot="10800000">
            <a:off x="7088327" y="-2331"/>
            <a:ext cx="2220466" cy="1069313"/>
          </a:xfrm>
          <a:custGeom>
            <a:avLst/>
            <a:gdLst/>
            <a:ahLst/>
            <a:cxnLst/>
            <a:rect l="l" t="t" r="r" b="b"/>
            <a:pathLst>
              <a:path w="107062" h="51558" extrusionOk="0">
                <a:moveTo>
                  <a:pt x="23266" y="0"/>
                </a:moveTo>
                <a:cubicBezTo>
                  <a:pt x="18767" y="0"/>
                  <a:pt x="14164" y="1727"/>
                  <a:pt x="10645" y="4766"/>
                </a:cubicBezTo>
                <a:cubicBezTo>
                  <a:pt x="4454" y="10123"/>
                  <a:pt x="1299" y="18708"/>
                  <a:pt x="644" y="27185"/>
                </a:cubicBezTo>
                <a:cubicBezTo>
                  <a:pt x="1" y="35365"/>
                  <a:pt x="6633" y="43532"/>
                  <a:pt x="8300" y="51533"/>
                </a:cubicBezTo>
                <a:lnTo>
                  <a:pt x="106205" y="51533"/>
                </a:lnTo>
                <a:lnTo>
                  <a:pt x="106205" y="51557"/>
                </a:lnTo>
                <a:cubicBezTo>
                  <a:pt x="107062" y="47545"/>
                  <a:pt x="106621" y="43235"/>
                  <a:pt x="104919" y="39544"/>
                </a:cubicBezTo>
                <a:cubicBezTo>
                  <a:pt x="102954" y="35269"/>
                  <a:pt x="99323" y="31912"/>
                  <a:pt x="95096" y="30424"/>
                </a:cubicBezTo>
                <a:cubicBezTo>
                  <a:pt x="91441" y="29138"/>
                  <a:pt x="87286" y="29150"/>
                  <a:pt x="84142" y="26768"/>
                </a:cubicBezTo>
                <a:cubicBezTo>
                  <a:pt x="79558" y="23292"/>
                  <a:pt x="78868" y="16017"/>
                  <a:pt x="74558" y="12148"/>
                </a:cubicBezTo>
                <a:cubicBezTo>
                  <a:pt x="72192" y="10011"/>
                  <a:pt x="69211" y="9279"/>
                  <a:pt x="66087" y="9279"/>
                </a:cubicBezTo>
                <a:cubicBezTo>
                  <a:pt x="63379" y="9279"/>
                  <a:pt x="60564" y="9829"/>
                  <a:pt x="57949" y="10493"/>
                </a:cubicBezTo>
                <a:cubicBezTo>
                  <a:pt x="54613" y="11341"/>
                  <a:pt x="51063" y="12273"/>
                  <a:pt x="47668" y="12273"/>
                </a:cubicBezTo>
                <a:cubicBezTo>
                  <a:pt x="45344" y="12273"/>
                  <a:pt x="43091" y="11836"/>
                  <a:pt x="41030" y="10635"/>
                </a:cubicBezTo>
                <a:cubicBezTo>
                  <a:pt x="37863" y="8790"/>
                  <a:pt x="35720" y="5444"/>
                  <a:pt x="32815" y="3170"/>
                </a:cubicBezTo>
                <a:cubicBezTo>
                  <a:pt x="30039" y="996"/>
                  <a:pt x="26683" y="0"/>
                  <a:pt x="232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4"/>
          <p:cNvSpPr/>
          <p:nvPr/>
        </p:nvSpPr>
        <p:spPr>
          <a:xfrm rot="-301037" flipH="1">
            <a:off x="6397992" y="133570"/>
            <a:ext cx="566797" cy="491612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4"/>
          <p:cNvSpPr/>
          <p:nvPr/>
        </p:nvSpPr>
        <p:spPr>
          <a:xfrm rot="-301037" flipH="1">
            <a:off x="2319892" y="4776120"/>
            <a:ext cx="566797" cy="491612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34"/>
          <p:cNvGrpSpPr/>
          <p:nvPr/>
        </p:nvGrpSpPr>
        <p:grpSpPr>
          <a:xfrm>
            <a:off x="-171691" y="2850450"/>
            <a:ext cx="1577723" cy="893906"/>
            <a:chOff x="3467026" y="90021"/>
            <a:chExt cx="2493241" cy="1412619"/>
          </a:xfrm>
        </p:grpSpPr>
        <p:grpSp>
          <p:nvGrpSpPr>
            <p:cNvPr id="531" name="Google Shape;531;p34"/>
            <p:cNvGrpSpPr/>
            <p:nvPr/>
          </p:nvGrpSpPr>
          <p:grpSpPr>
            <a:xfrm>
              <a:off x="3467026" y="259199"/>
              <a:ext cx="835891" cy="835891"/>
              <a:chOff x="3796125" y="-35750"/>
              <a:chExt cx="773400" cy="773400"/>
            </a:xfrm>
          </p:grpSpPr>
          <p:sp>
            <p:nvSpPr>
              <p:cNvPr id="532" name="Google Shape;532;p34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4"/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34" name="Google Shape;534;p34"/>
            <p:cNvCxnSpPr/>
            <p:nvPr/>
          </p:nvCxnSpPr>
          <p:spPr>
            <a:xfrm rot="10800000" flipH="1">
              <a:off x="4029075" y="352350"/>
              <a:ext cx="1095300" cy="314400"/>
            </a:xfrm>
            <a:prstGeom prst="straightConnector1">
              <a:avLst/>
            </a:prstGeom>
            <a:noFill/>
            <a:ln w="28575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35" name="Google Shape;535;p34"/>
            <p:cNvGrpSpPr/>
            <p:nvPr/>
          </p:nvGrpSpPr>
          <p:grpSpPr>
            <a:xfrm>
              <a:off x="4724445" y="90021"/>
              <a:ext cx="576724" cy="576724"/>
              <a:chOff x="3796125" y="-35750"/>
              <a:chExt cx="773400" cy="773400"/>
            </a:xfrm>
          </p:grpSpPr>
          <p:sp>
            <p:nvSpPr>
              <p:cNvPr id="536" name="Google Shape;536;p34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4"/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38" name="Google Shape;538;p34"/>
            <p:cNvCxnSpPr/>
            <p:nvPr/>
          </p:nvCxnSpPr>
          <p:spPr>
            <a:xfrm rot="10800000">
              <a:off x="5119650" y="520050"/>
              <a:ext cx="347700" cy="451500"/>
            </a:xfrm>
            <a:prstGeom prst="straightConnector1">
              <a:avLst/>
            </a:prstGeom>
            <a:noFill/>
            <a:ln w="28575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39" name="Google Shape;539;p34"/>
            <p:cNvGrpSpPr/>
            <p:nvPr/>
          </p:nvGrpSpPr>
          <p:grpSpPr>
            <a:xfrm>
              <a:off x="5124376" y="666749"/>
              <a:ext cx="835891" cy="835891"/>
              <a:chOff x="3796125" y="-35750"/>
              <a:chExt cx="773400" cy="773400"/>
            </a:xfrm>
          </p:grpSpPr>
          <p:sp>
            <p:nvSpPr>
              <p:cNvPr id="540" name="Google Shape;540;p34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4"/>
              <p:cNvSpPr/>
              <p:nvPr/>
            </p:nvSpPr>
            <p:spPr>
              <a:xfrm rot="301067">
                <a:off x="3918082" y="92788"/>
                <a:ext cx="257035" cy="222951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2" name="Google Shape;542;p34"/>
          <p:cNvGrpSpPr/>
          <p:nvPr/>
        </p:nvGrpSpPr>
        <p:grpSpPr>
          <a:xfrm rot="10800000" flipH="1">
            <a:off x="7944681" y="1412600"/>
            <a:ext cx="1413169" cy="800673"/>
            <a:chOff x="3467026" y="90021"/>
            <a:chExt cx="2493241" cy="1412619"/>
          </a:xfrm>
        </p:grpSpPr>
        <p:grpSp>
          <p:nvGrpSpPr>
            <p:cNvPr id="543" name="Google Shape;543;p34"/>
            <p:cNvGrpSpPr/>
            <p:nvPr/>
          </p:nvGrpSpPr>
          <p:grpSpPr>
            <a:xfrm>
              <a:off x="3467026" y="259199"/>
              <a:ext cx="835891" cy="835891"/>
              <a:chOff x="3796125" y="-35750"/>
              <a:chExt cx="773400" cy="773400"/>
            </a:xfrm>
          </p:grpSpPr>
          <p:sp>
            <p:nvSpPr>
              <p:cNvPr id="544" name="Google Shape;544;p34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4"/>
              <p:cNvSpPr/>
              <p:nvPr/>
            </p:nvSpPr>
            <p:spPr>
              <a:xfrm rot="-5669579">
                <a:off x="3906531" y="380700"/>
                <a:ext cx="257038" cy="222948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46" name="Google Shape;546;p34"/>
            <p:cNvCxnSpPr/>
            <p:nvPr/>
          </p:nvCxnSpPr>
          <p:spPr>
            <a:xfrm rot="10800000" flipH="1">
              <a:off x="4029075" y="352350"/>
              <a:ext cx="1095300" cy="314400"/>
            </a:xfrm>
            <a:prstGeom prst="straightConnector1">
              <a:avLst/>
            </a:prstGeom>
            <a:noFill/>
            <a:ln w="28575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47" name="Google Shape;547;p34"/>
            <p:cNvGrpSpPr/>
            <p:nvPr/>
          </p:nvGrpSpPr>
          <p:grpSpPr>
            <a:xfrm>
              <a:off x="4724445" y="90021"/>
              <a:ext cx="576724" cy="576724"/>
              <a:chOff x="3796125" y="-35750"/>
              <a:chExt cx="773400" cy="773400"/>
            </a:xfrm>
          </p:grpSpPr>
          <p:sp>
            <p:nvSpPr>
              <p:cNvPr id="548" name="Google Shape;548;p34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4"/>
              <p:cNvSpPr/>
              <p:nvPr/>
            </p:nvSpPr>
            <p:spPr>
              <a:xfrm rot="-5213359">
                <a:off x="3901403" y="295076"/>
                <a:ext cx="257038" cy="222954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550" name="Google Shape;550;p34"/>
            <p:cNvCxnSpPr/>
            <p:nvPr/>
          </p:nvCxnSpPr>
          <p:spPr>
            <a:xfrm rot="10800000">
              <a:off x="5119650" y="520050"/>
              <a:ext cx="347700" cy="451500"/>
            </a:xfrm>
            <a:prstGeom prst="straightConnector1">
              <a:avLst/>
            </a:prstGeom>
            <a:noFill/>
            <a:ln w="28575" cap="rnd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51" name="Google Shape;551;p34"/>
            <p:cNvGrpSpPr/>
            <p:nvPr/>
          </p:nvGrpSpPr>
          <p:grpSpPr>
            <a:xfrm>
              <a:off x="5124376" y="666749"/>
              <a:ext cx="835891" cy="835891"/>
              <a:chOff x="3796125" y="-35750"/>
              <a:chExt cx="773400" cy="773400"/>
            </a:xfrm>
          </p:grpSpPr>
          <p:sp>
            <p:nvSpPr>
              <p:cNvPr id="552" name="Google Shape;552;p34"/>
              <p:cNvSpPr/>
              <p:nvPr/>
            </p:nvSpPr>
            <p:spPr>
              <a:xfrm>
                <a:off x="3796125" y="-35750"/>
                <a:ext cx="773400" cy="773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4"/>
              <p:cNvSpPr/>
              <p:nvPr/>
            </p:nvSpPr>
            <p:spPr>
              <a:xfrm rot="-5772885">
                <a:off x="3915516" y="355915"/>
                <a:ext cx="257036" cy="222952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459" extrusionOk="0">
                    <a:moveTo>
                      <a:pt x="1758" y="1"/>
                    </a:moveTo>
                    <a:cubicBezTo>
                      <a:pt x="1525" y="1"/>
                      <a:pt x="1293" y="53"/>
                      <a:pt x="1084" y="154"/>
                    </a:cubicBezTo>
                    <a:cubicBezTo>
                      <a:pt x="572" y="381"/>
                      <a:pt x="203" y="857"/>
                      <a:pt x="72" y="1393"/>
                    </a:cubicBezTo>
                    <a:cubicBezTo>
                      <a:pt x="13" y="1631"/>
                      <a:pt x="1" y="1881"/>
                      <a:pt x="108" y="2107"/>
                    </a:cubicBezTo>
                    <a:cubicBezTo>
                      <a:pt x="246" y="2330"/>
                      <a:pt x="507" y="2458"/>
                      <a:pt x="773" y="2458"/>
                    </a:cubicBezTo>
                    <a:cubicBezTo>
                      <a:pt x="805" y="2458"/>
                      <a:pt x="838" y="2456"/>
                      <a:pt x="870" y="2452"/>
                    </a:cubicBezTo>
                    <a:cubicBezTo>
                      <a:pt x="1168" y="2440"/>
                      <a:pt x="1441" y="2297"/>
                      <a:pt x="1691" y="2131"/>
                    </a:cubicBezTo>
                    <a:cubicBezTo>
                      <a:pt x="2299" y="1714"/>
                      <a:pt x="2834" y="1000"/>
                      <a:pt x="2644" y="285"/>
                    </a:cubicBezTo>
                    <a:cubicBezTo>
                      <a:pt x="2385" y="94"/>
                      <a:pt x="2071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4" name="Google Shape;554;p34"/>
          <p:cNvSpPr/>
          <p:nvPr/>
        </p:nvSpPr>
        <p:spPr>
          <a:xfrm>
            <a:off x="7973425" y="3612075"/>
            <a:ext cx="2151900" cy="21519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300" y="1152475"/>
            <a:ext cx="7703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64" r:id="rId4"/>
    <p:sldLayoutId id="2147483668" r:id="rId5"/>
    <p:sldLayoutId id="2147483669" r:id="rId6"/>
    <p:sldLayoutId id="2147483679" r:id="rId7"/>
    <p:sldLayoutId id="214748368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8"/>
          <p:cNvSpPr txBox="1">
            <a:spLocks noGrp="1"/>
          </p:cNvSpPr>
          <p:nvPr>
            <p:ph type="ctrTitle"/>
          </p:nvPr>
        </p:nvSpPr>
        <p:spPr>
          <a:xfrm>
            <a:off x="4207650" y="1674734"/>
            <a:ext cx="2091404" cy="13399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MOPS</a:t>
            </a:r>
            <a:endParaRPr dirty="0"/>
          </a:p>
        </p:txBody>
      </p:sp>
      <p:sp>
        <p:nvSpPr>
          <p:cNvPr id="566" name="Google Shape;566;p38"/>
          <p:cNvSpPr txBox="1">
            <a:spLocks noGrp="1"/>
          </p:cNvSpPr>
          <p:nvPr>
            <p:ph type="subTitle" idx="1"/>
          </p:nvPr>
        </p:nvSpPr>
        <p:spPr>
          <a:xfrm>
            <a:off x="4207650" y="2931475"/>
            <a:ext cx="2871797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de-DE" dirty="0"/>
              <a:t>Chemistry &amp; Biology Project</a:t>
            </a:r>
            <a:endParaRPr dirty="0"/>
          </a:p>
        </p:txBody>
      </p:sp>
      <p:sp>
        <p:nvSpPr>
          <p:cNvPr id="567" name="Google Shape;567;p38"/>
          <p:cNvSpPr/>
          <p:nvPr/>
        </p:nvSpPr>
        <p:spPr>
          <a:xfrm>
            <a:off x="2883888" y="-268094"/>
            <a:ext cx="1215300" cy="12153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8"/>
          <p:cNvSpPr/>
          <p:nvPr/>
        </p:nvSpPr>
        <p:spPr>
          <a:xfrm>
            <a:off x="-881150" y="-431337"/>
            <a:ext cx="2281500" cy="22815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9" name="Google Shape;569;p38"/>
          <p:cNvGrpSpPr/>
          <p:nvPr/>
        </p:nvGrpSpPr>
        <p:grpSpPr>
          <a:xfrm>
            <a:off x="-1037150" y="1085800"/>
            <a:ext cx="4452000" cy="4452000"/>
            <a:chOff x="-1037150" y="1085800"/>
            <a:chExt cx="4452000" cy="4452000"/>
          </a:xfrm>
        </p:grpSpPr>
        <p:sp>
          <p:nvSpPr>
            <p:cNvPr id="570" name="Google Shape;570;p38"/>
            <p:cNvSpPr/>
            <p:nvPr/>
          </p:nvSpPr>
          <p:spPr>
            <a:xfrm>
              <a:off x="-1037150" y="1085800"/>
              <a:ext cx="4452000" cy="445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-881150" y="1241800"/>
              <a:ext cx="4140000" cy="41400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38"/>
          <p:cNvGrpSpPr/>
          <p:nvPr/>
        </p:nvGrpSpPr>
        <p:grpSpPr>
          <a:xfrm rot="1315341">
            <a:off x="280580" y="1793108"/>
            <a:ext cx="2880247" cy="2060933"/>
            <a:chOff x="3698375" y="764675"/>
            <a:chExt cx="1508825" cy="1079625"/>
          </a:xfrm>
        </p:grpSpPr>
        <p:sp>
          <p:nvSpPr>
            <p:cNvPr id="573" name="Google Shape;573;p38"/>
            <p:cNvSpPr/>
            <p:nvPr/>
          </p:nvSpPr>
          <p:spPr>
            <a:xfrm>
              <a:off x="4393700" y="1763775"/>
              <a:ext cx="111350" cy="80525"/>
            </a:xfrm>
            <a:custGeom>
              <a:avLst/>
              <a:gdLst/>
              <a:ahLst/>
              <a:cxnLst/>
              <a:rect l="l" t="t" r="r" b="b"/>
              <a:pathLst>
                <a:path w="4454" h="3221" extrusionOk="0">
                  <a:moveTo>
                    <a:pt x="2922" y="0"/>
                  </a:moveTo>
                  <a:cubicBezTo>
                    <a:pt x="1905" y="0"/>
                    <a:pt x="876" y="599"/>
                    <a:pt x="322" y="1606"/>
                  </a:cubicBezTo>
                  <a:cubicBezTo>
                    <a:pt x="143" y="1952"/>
                    <a:pt x="0" y="2416"/>
                    <a:pt x="214" y="2738"/>
                  </a:cubicBezTo>
                  <a:cubicBezTo>
                    <a:pt x="322" y="2904"/>
                    <a:pt x="500" y="2999"/>
                    <a:pt x="679" y="3059"/>
                  </a:cubicBezTo>
                  <a:cubicBezTo>
                    <a:pt x="993" y="3161"/>
                    <a:pt x="1324" y="3220"/>
                    <a:pt x="1657" y="3220"/>
                  </a:cubicBezTo>
                  <a:cubicBezTo>
                    <a:pt x="1792" y="3220"/>
                    <a:pt x="1926" y="3211"/>
                    <a:pt x="2060" y="3190"/>
                  </a:cubicBezTo>
                  <a:cubicBezTo>
                    <a:pt x="3001" y="3059"/>
                    <a:pt x="3858" y="2345"/>
                    <a:pt x="4310" y="1368"/>
                  </a:cubicBezTo>
                  <a:cubicBezTo>
                    <a:pt x="4394" y="1214"/>
                    <a:pt x="4453" y="1011"/>
                    <a:pt x="4429" y="809"/>
                  </a:cubicBezTo>
                  <a:cubicBezTo>
                    <a:pt x="4382" y="463"/>
                    <a:pt x="4072" y="249"/>
                    <a:pt x="3786" y="154"/>
                  </a:cubicBezTo>
                  <a:cubicBezTo>
                    <a:pt x="3507" y="50"/>
                    <a:pt x="3215" y="0"/>
                    <a:pt x="29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3698375" y="963450"/>
              <a:ext cx="711125" cy="872650"/>
            </a:xfrm>
            <a:custGeom>
              <a:avLst/>
              <a:gdLst/>
              <a:ahLst/>
              <a:cxnLst/>
              <a:rect l="l" t="t" r="r" b="b"/>
              <a:pathLst>
                <a:path w="28445" h="34906" extrusionOk="0">
                  <a:moveTo>
                    <a:pt x="10311" y="1"/>
                  </a:moveTo>
                  <a:cubicBezTo>
                    <a:pt x="6847" y="1"/>
                    <a:pt x="3385" y="574"/>
                    <a:pt x="12" y="1532"/>
                  </a:cubicBezTo>
                  <a:lnTo>
                    <a:pt x="0" y="33477"/>
                  </a:lnTo>
                  <a:cubicBezTo>
                    <a:pt x="4306" y="32454"/>
                    <a:pt x="8702" y="31938"/>
                    <a:pt x="13097" y="31938"/>
                  </a:cubicBezTo>
                  <a:cubicBezTo>
                    <a:pt x="15507" y="31938"/>
                    <a:pt x="17917" y="32093"/>
                    <a:pt x="20312" y="32405"/>
                  </a:cubicBezTo>
                  <a:cubicBezTo>
                    <a:pt x="23110" y="32762"/>
                    <a:pt x="25980" y="33381"/>
                    <a:pt x="28432" y="34905"/>
                  </a:cubicBezTo>
                  <a:lnTo>
                    <a:pt x="28444" y="6771"/>
                  </a:lnTo>
                  <a:cubicBezTo>
                    <a:pt x="24110" y="2770"/>
                    <a:pt x="18622" y="627"/>
                    <a:pt x="13085" y="127"/>
                  </a:cubicBezTo>
                  <a:cubicBezTo>
                    <a:pt x="12161" y="42"/>
                    <a:pt x="11236" y="1"/>
                    <a:pt x="10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3726650" y="928050"/>
              <a:ext cx="772425" cy="894350"/>
            </a:xfrm>
            <a:custGeom>
              <a:avLst/>
              <a:gdLst/>
              <a:ahLst/>
              <a:cxnLst/>
              <a:rect l="l" t="t" r="r" b="b"/>
              <a:pathLst>
                <a:path w="30897" h="35774" extrusionOk="0">
                  <a:moveTo>
                    <a:pt x="12477" y="0"/>
                  </a:moveTo>
                  <a:cubicBezTo>
                    <a:pt x="9021" y="0"/>
                    <a:pt x="5565" y="575"/>
                    <a:pt x="2191" y="1543"/>
                  </a:cubicBezTo>
                  <a:lnTo>
                    <a:pt x="2191" y="1758"/>
                  </a:lnTo>
                  <a:cubicBezTo>
                    <a:pt x="1465" y="1936"/>
                    <a:pt x="750" y="2115"/>
                    <a:pt x="36" y="2329"/>
                  </a:cubicBezTo>
                  <a:lnTo>
                    <a:pt x="0" y="34262"/>
                  </a:lnTo>
                  <a:cubicBezTo>
                    <a:pt x="4315" y="33245"/>
                    <a:pt x="8724" y="32736"/>
                    <a:pt x="13127" y="32736"/>
                  </a:cubicBezTo>
                  <a:cubicBezTo>
                    <a:pt x="15529" y="32736"/>
                    <a:pt x="17930" y="32887"/>
                    <a:pt x="20312" y="33190"/>
                  </a:cubicBezTo>
                  <a:cubicBezTo>
                    <a:pt x="23098" y="33547"/>
                    <a:pt x="25670" y="34250"/>
                    <a:pt x="28135" y="35774"/>
                  </a:cubicBezTo>
                  <a:cubicBezTo>
                    <a:pt x="28135" y="35774"/>
                    <a:pt x="30016" y="34678"/>
                    <a:pt x="30897" y="34583"/>
                  </a:cubicBezTo>
                  <a:lnTo>
                    <a:pt x="30576" y="6782"/>
                  </a:lnTo>
                  <a:cubicBezTo>
                    <a:pt x="26242" y="2770"/>
                    <a:pt x="20777" y="626"/>
                    <a:pt x="15240" y="126"/>
                  </a:cubicBezTo>
                  <a:cubicBezTo>
                    <a:pt x="14320" y="41"/>
                    <a:pt x="13399" y="0"/>
                    <a:pt x="12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4498775" y="919275"/>
              <a:ext cx="708425" cy="872175"/>
            </a:xfrm>
            <a:custGeom>
              <a:avLst/>
              <a:gdLst/>
              <a:ahLst/>
              <a:cxnLst/>
              <a:rect l="l" t="t" r="r" b="b"/>
              <a:pathLst>
                <a:path w="28337" h="34887" extrusionOk="0">
                  <a:moveTo>
                    <a:pt x="17978" y="0"/>
                  </a:moveTo>
                  <a:cubicBezTo>
                    <a:pt x="17073" y="0"/>
                    <a:pt x="16167" y="39"/>
                    <a:pt x="15264" y="120"/>
                  </a:cubicBezTo>
                  <a:cubicBezTo>
                    <a:pt x="9727" y="608"/>
                    <a:pt x="4358" y="2751"/>
                    <a:pt x="24" y="6740"/>
                  </a:cubicBezTo>
                  <a:lnTo>
                    <a:pt x="0" y="34886"/>
                  </a:lnTo>
                  <a:cubicBezTo>
                    <a:pt x="2453" y="33362"/>
                    <a:pt x="5227" y="33005"/>
                    <a:pt x="7989" y="32398"/>
                  </a:cubicBezTo>
                  <a:cubicBezTo>
                    <a:pt x="10346" y="31881"/>
                    <a:pt x="12712" y="31660"/>
                    <a:pt x="15075" y="31660"/>
                  </a:cubicBezTo>
                  <a:cubicBezTo>
                    <a:pt x="19517" y="31660"/>
                    <a:pt x="23949" y="32441"/>
                    <a:pt x="28301" y="33505"/>
                  </a:cubicBezTo>
                  <a:lnTo>
                    <a:pt x="28337" y="1561"/>
                  </a:lnTo>
                  <a:cubicBezTo>
                    <a:pt x="24944" y="578"/>
                    <a:pt x="21461" y="0"/>
                    <a:pt x="179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4499050" y="919275"/>
              <a:ext cx="536125" cy="871875"/>
            </a:xfrm>
            <a:custGeom>
              <a:avLst/>
              <a:gdLst/>
              <a:ahLst/>
              <a:cxnLst/>
              <a:rect l="l" t="t" r="r" b="b"/>
              <a:pathLst>
                <a:path w="21445" h="34875" extrusionOk="0">
                  <a:moveTo>
                    <a:pt x="17950" y="1"/>
                  </a:moveTo>
                  <a:cubicBezTo>
                    <a:pt x="17053" y="1"/>
                    <a:pt x="16154" y="40"/>
                    <a:pt x="15253" y="120"/>
                  </a:cubicBezTo>
                  <a:cubicBezTo>
                    <a:pt x="9716" y="608"/>
                    <a:pt x="4347" y="2751"/>
                    <a:pt x="13" y="6740"/>
                  </a:cubicBezTo>
                  <a:lnTo>
                    <a:pt x="1" y="34874"/>
                  </a:lnTo>
                  <a:cubicBezTo>
                    <a:pt x="2454" y="33350"/>
                    <a:pt x="5228" y="32993"/>
                    <a:pt x="7990" y="32386"/>
                  </a:cubicBezTo>
                  <a:cubicBezTo>
                    <a:pt x="10342" y="31868"/>
                    <a:pt x="12697" y="31648"/>
                    <a:pt x="15048" y="31648"/>
                  </a:cubicBezTo>
                  <a:cubicBezTo>
                    <a:pt x="17185" y="31648"/>
                    <a:pt x="19318" y="31830"/>
                    <a:pt x="21444" y="32136"/>
                  </a:cubicBezTo>
                  <a:cubicBezTo>
                    <a:pt x="21170" y="21480"/>
                    <a:pt x="20968" y="10800"/>
                    <a:pt x="20837" y="132"/>
                  </a:cubicBezTo>
                  <a:cubicBezTo>
                    <a:pt x="19875" y="46"/>
                    <a:pt x="18913" y="1"/>
                    <a:pt x="179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4498775" y="764675"/>
              <a:ext cx="459000" cy="1027375"/>
            </a:xfrm>
            <a:custGeom>
              <a:avLst/>
              <a:gdLst/>
              <a:ahLst/>
              <a:cxnLst/>
              <a:rect l="l" t="t" r="r" b="b"/>
              <a:pathLst>
                <a:path w="18360" h="41095" extrusionOk="0">
                  <a:moveTo>
                    <a:pt x="17924" y="0"/>
                  </a:moveTo>
                  <a:cubicBezTo>
                    <a:pt x="15322" y="0"/>
                    <a:pt x="12651" y="612"/>
                    <a:pt x="9989" y="2089"/>
                  </a:cubicBezTo>
                  <a:cubicBezTo>
                    <a:pt x="6429" y="4066"/>
                    <a:pt x="2810" y="7685"/>
                    <a:pt x="24" y="12841"/>
                  </a:cubicBezTo>
                  <a:lnTo>
                    <a:pt x="0" y="41094"/>
                  </a:lnTo>
                  <a:cubicBezTo>
                    <a:pt x="1560" y="38927"/>
                    <a:pt x="3524" y="37308"/>
                    <a:pt x="5310" y="36201"/>
                  </a:cubicBezTo>
                  <a:cubicBezTo>
                    <a:pt x="9656" y="33522"/>
                    <a:pt x="14061" y="32045"/>
                    <a:pt x="18336" y="31843"/>
                  </a:cubicBezTo>
                  <a:lnTo>
                    <a:pt x="18360" y="6"/>
                  </a:lnTo>
                  <a:cubicBezTo>
                    <a:pt x="18215" y="2"/>
                    <a:pt x="18069" y="0"/>
                    <a:pt x="179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3788850" y="919850"/>
              <a:ext cx="710525" cy="872775"/>
            </a:xfrm>
            <a:custGeom>
              <a:avLst/>
              <a:gdLst/>
              <a:ahLst/>
              <a:cxnLst/>
              <a:rect l="l" t="t" r="r" b="b"/>
              <a:pathLst>
                <a:path w="28421" h="34911" extrusionOk="0">
                  <a:moveTo>
                    <a:pt x="10377" y="1"/>
                  </a:moveTo>
                  <a:cubicBezTo>
                    <a:pt x="6895" y="1"/>
                    <a:pt x="3415" y="575"/>
                    <a:pt x="24" y="1538"/>
                  </a:cubicBezTo>
                  <a:lnTo>
                    <a:pt x="1" y="33482"/>
                  </a:lnTo>
                  <a:cubicBezTo>
                    <a:pt x="4307" y="32460"/>
                    <a:pt x="8697" y="31943"/>
                    <a:pt x="13092" y="31943"/>
                  </a:cubicBezTo>
                  <a:cubicBezTo>
                    <a:pt x="15502" y="31943"/>
                    <a:pt x="17913" y="32099"/>
                    <a:pt x="20313" y="32411"/>
                  </a:cubicBezTo>
                  <a:cubicBezTo>
                    <a:pt x="23111" y="32768"/>
                    <a:pt x="25956" y="33387"/>
                    <a:pt x="28397" y="34911"/>
                  </a:cubicBezTo>
                  <a:lnTo>
                    <a:pt x="28421" y="6777"/>
                  </a:lnTo>
                  <a:cubicBezTo>
                    <a:pt x="24099" y="2776"/>
                    <a:pt x="18634" y="633"/>
                    <a:pt x="13098" y="121"/>
                  </a:cubicBezTo>
                  <a:cubicBezTo>
                    <a:pt x="12192" y="40"/>
                    <a:pt x="11284" y="1"/>
                    <a:pt x="103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3932625" y="1036200"/>
              <a:ext cx="453350" cy="78375"/>
            </a:xfrm>
            <a:custGeom>
              <a:avLst/>
              <a:gdLst/>
              <a:ahLst/>
              <a:cxnLst/>
              <a:rect l="l" t="t" r="r" b="b"/>
              <a:pathLst>
                <a:path w="18134" h="3135" extrusionOk="0">
                  <a:moveTo>
                    <a:pt x="5724" y="0"/>
                  </a:moveTo>
                  <a:cubicBezTo>
                    <a:pt x="3859" y="0"/>
                    <a:pt x="1968" y="158"/>
                    <a:pt x="0" y="468"/>
                  </a:cubicBezTo>
                  <a:cubicBezTo>
                    <a:pt x="0" y="801"/>
                    <a:pt x="24" y="944"/>
                    <a:pt x="24" y="1277"/>
                  </a:cubicBezTo>
                  <a:cubicBezTo>
                    <a:pt x="1988" y="967"/>
                    <a:pt x="3878" y="810"/>
                    <a:pt x="5743" y="810"/>
                  </a:cubicBezTo>
                  <a:cubicBezTo>
                    <a:pt x="9825" y="810"/>
                    <a:pt x="13786" y="1565"/>
                    <a:pt x="18134" y="3135"/>
                  </a:cubicBezTo>
                  <a:cubicBezTo>
                    <a:pt x="18134" y="2813"/>
                    <a:pt x="18134" y="2658"/>
                    <a:pt x="18122" y="2325"/>
                  </a:cubicBezTo>
                  <a:cubicBezTo>
                    <a:pt x="13766" y="756"/>
                    <a:pt x="9808" y="0"/>
                    <a:pt x="57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3934400" y="1110475"/>
              <a:ext cx="453075" cy="78525"/>
            </a:xfrm>
            <a:custGeom>
              <a:avLst/>
              <a:gdLst/>
              <a:ahLst/>
              <a:cxnLst/>
              <a:rect l="l" t="t" r="r" b="b"/>
              <a:pathLst>
                <a:path w="18123" h="3141" extrusionOk="0">
                  <a:moveTo>
                    <a:pt x="5713" y="1"/>
                  </a:moveTo>
                  <a:cubicBezTo>
                    <a:pt x="3851" y="1"/>
                    <a:pt x="1963" y="160"/>
                    <a:pt x="1" y="473"/>
                  </a:cubicBezTo>
                  <a:cubicBezTo>
                    <a:pt x="1" y="807"/>
                    <a:pt x="13" y="949"/>
                    <a:pt x="13" y="1283"/>
                  </a:cubicBezTo>
                  <a:cubicBezTo>
                    <a:pt x="1984" y="972"/>
                    <a:pt x="3881" y="813"/>
                    <a:pt x="5753" y="813"/>
                  </a:cubicBezTo>
                  <a:cubicBezTo>
                    <a:pt x="9827" y="813"/>
                    <a:pt x="13782" y="1566"/>
                    <a:pt x="18122" y="3140"/>
                  </a:cubicBezTo>
                  <a:cubicBezTo>
                    <a:pt x="18122" y="2819"/>
                    <a:pt x="18122" y="2652"/>
                    <a:pt x="18110" y="2342"/>
                  </a:cubicBezTo>
                  <a:cubicBezTo>
                    <a:pt x="13753" y="765"/>
                    <a:pt x="9794" y="1"/>
                    <a:pt x="57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3935900" y="1185025"/>
              <a:ext cx="453050" cy="78075"/>
            </a:xfrm>
            <a:custGeom>
              <a:avLst/>
              <a:gdLst/>
              <a:ahLst/>
              <a:cxnLst/>
              <a:rect l="l" t="t" r="r" b="b"/>
              <a:pathLst>
                <a:path w="18122" h="3123" extrusionOk="0">
                  <a:moveTo>
                    <a:pt x="5710" y="1"/>
                  </a:moveTo>
                  <a:cubicBezTo>
                    <a:pt x="3848" y="1"/>
                    <a:pt x="1962" y="158"/>
                    <a:pt x="0" y="468"/>
                  </a:cubicBezTo>
                  <a:cubicBezTo>
                    <a:pt x="0" y="801"/>
                    <a:pt x="12" y="944"/>
                    <a:pt x="12" y="1277"/>
                  </a:cubicBezTo>
                  <a:cubicBezTo>
                    <a:pt x="1979" y="963"/>
                    <a:pt x="3872" y="804"/>
                    <a:pt x="5740" y="804"/>
                  </a:cubicBezTo>
                  <a:cubicBezTo>
                    <a:pt x="9819" y="804"/>
                    <a:pt x="13777" y="1563"/>
                    <a:pt x="18122" y="3123"/>
                  </a:cubicBezTo>
                  <a:cubicBezTo>
                    <a:pt x="18122" y="2813"/>
                    <a:pt x="18110" y="2647"/>
                    <a:pt x="18110" y="2337"/>
                  </a:cubicBezTo>
                  <a:cubicBezTo>
                    <a:pt x="13751" y="759"/>
                    <a:pt x="9792" y="1"/>
                    <a:pt x="5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3937375" y="1259000"/>
              <a:ext cx="453075" cy="78525"/>
            </a:xfrm>
            <a:custGeom>
              <a:avLst/>
              <a:gdLst/>
              <a:ahLst/>
              <a:cxnLst/>
              <a:rect l="l" t="t" r="r" b="b"/>
              <a:pathLst>
                <a:path w="18123" h="3141" extrusionOk="0">
                  <a:moveTo>
                    <a:pt x="5720" y="1"/>
                  </a:moveTo>
                  <a:cubicBezTo>
                    <a:pt x="3855" y="1"/>
                    <a:pt x="1966" y="160"/>
                    <a:pt x="1" y="473"/>
                  </a:cubicBezTo>
                  <a:cubicBezTo>
                    <a:pt x="1" y="807"/>
                    <a:pt x="13" y="950"/>
                    <a:pt x="13" y="1283"/>
                  </a:cubicBezTo>
                  <a:cubicBezTo>
                    <a:pt x="1984" y="972"/>
                    <a:pt x="3881" y="813"/>
                    <a:pt x="5753" y="813"/>
                  </a:cubicBezTo>
                  <a:cubicBezTo>
                    <a:pt x="9828" y="813"/>
                    <a:pt x="13782" y="1566"/>
                    <a:pt x="18122" y="3140"/>
                  </a:cubicBezTo>
                  <a:cubicBezTo>
                    <a:pt x="18110" y="2831"/>
                    <a:pt x="18110" y="2664"/>
                    <a:pt x="18110" y="2331"/>
                  </a:cubicBezTo>
                  <a:cubicBezTo>
                    <a:pt x="13755" y="762"/>
                    <a:pt x="9798" y="1"/>
                    <a:pt x="57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3938875" y="1333425"/>
              <a:ext cx="453050" cy="78500"/>
            </a:xfrm>
            <a:custGeom>
              <a:avLst/>
              <a:gdLst/>
              <a:ahLst/>
              <a:cxnLst/>
              <a:rect l="l" t="t" r="r" b="b"/>
              <a:pathLst>
                <a:path w="18122" h="3140" extrusionOk="0">
                  <a:moveTo>
                    <a:pt x="5719" y="0"/>
                  </a:moveTo>
                  <a:cubicBezTo>
                    <a:pt x="3855" y="0"/>
                    <a:pt x="1965" y="159"/>
                    <a:pt x="0" y="473"/>
                  </a:cubicBezTo>
                  <a:cubicBezTo>
                    <a:pt x="0" y="806"/>
                    <a:pt x="12" y="949"/>
                    <a:pt x="12" y="1283"/>
                  </a:cubicBezTo>
                  <a:cubicBezTo>
                    <a:pt x="1984" y="971"/>
                    <a:pt x="3881" y="813"/>
                    <a:pt x="5753" y="813"/>
                  </a:cubicBezTo>
                  <a:cubicBezTo>
                    <a:pt x="9827" y="813"/>
                    <a:pt x="13782" y="1565"/>
                    <a:pt x="18122" y="3140"/>
                  </a:cubicBezTo>
                  <a:cubicBezTo>
                    <a:pt x="18110" y="2807"/>
                    <a:pt x="18110" y="2664"/>
                    <a:pt x="18110" y="2330"/>
                  </a:cubicBezTo>
                  <a:cubicBezTo>
                    <a:pt x="13755" y="761"/>
                    <a:pt x="9798" y="0"/>
                    <a:pt x="5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3940075" y="1407825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7" y="1"/>
                  </a:moveTo>
                  <a:cubicBezTo>
                    <a:pt x="3861" y="1"/>
                    <a:pt x="1968" y="160"/>
                    <a:pt x="0" y="473"/>
                  </a:cubicBezTo>
                  <a:cubicBezTo>
                    <a:pt x="0" y="807"/>
                    <a:pt x="24" y="950"/>
                    <a:pt x="24" y="1283"/>
                  </a:cubicBezTo>
                  <a:cubicBezTo>
                    <a:pt x="1995" y="972"/>
                    <a:pt x="3892" y="813"/>
                    <a:pt x="5764" y="813"/>
                  </a:cubicBezTo>
                  <a:cubicBezTo>
                    <a:pt x="9839" y="813"/>
                    <a:pt x="13793" y="1566"/>
                    <a:pt x="18133" y="3140"/>
                  </a:cubicBezTo>
                  <a:cubicBezTo>
                    <a:pt x="18121" y="2807"/>
                    <a:pt x="18121" y="2664"/>
                    <a:pt x="18121" y="2331"/>
                  </a:cubicBezTo>
                  <a:cubicBezTo>
                    <a:pt x="13766" y="762"/>
                    <a:pt x="9809" y="1"/>
                    <a:pt x="5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3941250" y="1482250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2" y="0"/>
                  </a:moveTo>
                  <a:cubicBezTo>
                    <a:pt x="3856" y="0"/>
                    <a:pt x="1965" y="159"/>
                    <a:pt x="1" y="473"/>
                  </a:cubicBezTo>
                  <a:cubicBezTo>
                    <a:pt x="1" y="806"/>
                    <a:pt x="13" y="949"/>
                    <a:pt x="13" y="1283"/>
                  </a:cubicBezTo>
                  <a:cubicBezTo>
                    <a:pt x="1988" y="972"/>
                    <a:pt x="3886" y="813"/>
                    <a:pt x="5759" y="813"/>
                  </a:cubicBezTo>
                  <a:cubicBezTo>
                    <a:pt x="9834" y="813"/>
                    <a:pt x="13786" y="1565"/>
                    <a:pt x="18134" y="3140"/>
                  </a:cubicBezTo>
                  <a:cubicBezTo>
                    <a:pt x="18134" y="2807"/>
                    <a:pt x="18134" y="2652"/>
                    <a:pt x="18110" y="2330"/>
                  </a:cubicBezTo>
                  <a:cubicBezTo>
                    <a:pt x="13763" y="762"/>
                    <a:pt x="9803" y="0"/>
                    <a:pt x="57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3942750" y="1556350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7" y="1"/>
                  </a:moveTo>
                  <a:cubicBezTo>
                    <a:pt x="3861" y="1"/>
                    <a:pt x="1969" y="160"/>
                    <a:pt x="0" y="474"/>
                  </a:cubicBezTo>
                  <a:cubicBezTo>
                    <a:pt x="0" y="795"/>
                    <a:pt x="24" y="950"/>
                    <a:pt x="24" y="1271"/>
                  </a:cubicBezTo>
                  <a:cubicBezTo>
                    <a:pt x="1984" y="966"/>
                    <a:pt x="3870" y="810"/>
                    <a:pt x="5731" y="810"/>
                  </a:cubicBezTo>
                  <a:cubicBezTo>
                    <a:pt x="9813" y="810"/>
                    <a:pt x="13774" y="1562"/>
                    <a:pt x="18133" y="3141"/>
                  </a:cubicBezTo>
                  <a:cubicBezTo>
                    <a:pt x="18133" y="2819"/>
                    <a:pt x="18133" y="2664"/>
                    <a:pt x="18110" y="2331"/>
                  </a:cubicBezTo>
                  <a:cubicBezTo>
                    <a:pt x="13763" y="762"/>
                    <a:pt x="9808" y="1"/>
                    <a:pt x="5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3944225" y="1630775"/>
              <a:ext cx="453350" cy="78525"/>
            </a:xfrm>
            <a:custGeom>
              <a:avLst/>
              <a:gdLst/>
              <a:ahLst/>
              <a:cxnLst/>
              <a:rect l="l" t="t" r="r" b="b"/>
              <a:pathLst>
                <a:path w="18134" h="3141" extrusionOk="0">
                  <a:moveTo>
                    <a:pt x="5727" y="0"/>
                  </a:moveTo>
                  <a:cubicBezTo>
                    <a:pt x="3861" y="0"/>
                    <a:pt x="1969" y="159"/>
                    <a:pt x="1" y="473"/>
                  </a:cubicBezTo>
                  <a:cubicBezTo>
                    <a:pt x="1" y="795"/>
                    <a:pt x="25" y="949"/>
                    <a:pt x="25" y="1271"/>
                  </a:cubicBezTo>
                  <a:cubicBezTo>
                    <a:pt x="1985" y="965"/>
                    <a:pt x="3871" y="809"/>
                    <a:pt x="5731" y="809"/>
                  </a:cubicBezTo>
                  <a:cubicBezTo>
                    <a:pt x="9814" y="809"/>
                    <a:pt x="13774" y="1562"/>
                    <a:pt x="18134" y="3140"/>
                  </a:cubicBezTo>
                  <a:cubicBezTo>
                    <a:pt x="18134" y="2819"/>
                    <a:pt x="18122" y="2664"/>
                    <a:pt x="18122" y="2331"/>
                  </a:cubicBezTo>
                  <a:cubicBezTo>
                    <a:pt x="13767" y="762"/>
                    <a:pt x="9810" y="0"/>
                    <a:pt x="57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4557400" y="881250"/>
              <a:ext cx="347975" cy="229750"/>
            </a:xfrm>
            <a:custGeom>
              <a:avLst/>
              <a:gdLst/>
              <a:ahLst/>
              <a:cxnLst/>
              <a:rect l="l" t="t" r="r" b="b"/>
              <a:pathLst>
                <a:path w="13919" h="9190" extrusionOk="0">
                  <a:moveTo>
                    <a:pt x="13021" y="0"/>
                  </a:moveTo>
                  <a:cubicBezTo>
                    <a:pt x="6999" y="0"/>
                    <a:pt x="3045" y="4692"/>
                    <a:pt x="1" y="8452"/>
                  </a:cubicBezTo>
                  <a:lnTo>
                    <a:pt x="1" y="9190"/>
                  </a:lnTo>
                  <a:cubicBezTo>
                    <a:pt x="3038" y="5450"/>
                    <a:pt x="6981" y="771"/>
                    <a:pt x="12992" y="771"/>
                  </a:cubicBezTo>
                  <a:cubicBezTo>
                    <a:pt x="13295" y="771"/>
                    <a:pt x="13604" y="783"/>
                    <a:pt x="13919" y="808"/>
                  </a:cubicBezTo>
                  <a:cubicBezTo>
                    <a:pt x="13919" y="498"/>
                    <a:pt x="13907" y="343"/>
                    <a:pt x="13907" y="34"/>
                  </a:cubicBezTo>
                  <a:cubicBezTo>
                    <a:pt x="13607" y="11"/>
                    <a:pt x="13312" y="0"/>
                    <a:pt x="13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4558000" y="952875"/>
              <a:ext cx="348875" cy="225700"/>
            </a:xfrm>
            <a:custGeom>
              <a:avLst/>
              <a:gdLst/>
              <a:ahLst/>
              <a:cxnLst/>
              <a:rect l="l" t="t" r="r" b="b"/>
              <a:pathLst>
                <a:path w="13955" h="9028" extrusionOk="0">
                  <a:moveTo>
                    <a:pt x="12870" y="1"/>
                  </a:moveTo>
                  <a:cubicBezTo>
                    <a:pt x="6929" y="1"/>
                    <a:pt x="3014" y="4602"/>
                    <a:pt x="12" y="8301"/>
                  </a:cubicBezTo>
                  <a:cubicBezTo>
                    <a:pt x="0" y="8599"/>
                    <a:pt x="0" y="8742"/>
                    <a:pt x="12" y="9027"/>
                  </a:cubicBezTo>
                  <a:cubicBezTo>
                    <a:pt x="3015" y="5364"/>
                    <a:pt x="6914" y="793"/>
                    <a:pt x="12821" y="793"/>
                  </a:cubicBezTo>
                  <a:cubicBezTo>
                    <a:pt x="13191" y="793"/>
                    <a:pt x="13569" y="811"/>
                    <a:pt x="13955" y="848"/>
                  </a:cubicBezTo>
                  <a:cubicBezTo>
                    <a:pt x="13955" y="526"/>
                    <a:pt x="13943" y="372"/>
                    <a:pt x="13943" y="50"/>
                  </a:cubicBezTo>
                  <a:cubicBezTo>
                    <a:pt x="13578" y="17"/>
                    <a:pt x="13220" y="1"/>
                    <a:pt x="12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4558600" y="1025050"/>
              <a:ext cx="349775" cy="221675"/>
            </a:xfrm>
            <a:custGeom>
              <a:avLst/>
              <a:gdLst/>
              <a:ahLst/>
              <a:cxnLst/>
              <a:rect l="l" t="t" r="r" b="b"/>
              <a:pathLst>
                <a:path w="13991" h="8867" extrusionOk="0">
                  <a:moveTo>
                    <a:pt x="12720" y="0"/>
                  </a:moveTo>
                  <a:cubicBezTo>
                    <a:pt x="6871" y="0"/>
                    <a:pt x="2993" y="4501"/>
                    <a:pt x="0" y="8117"/>
                  </a:cubicBezTo>
                  <a:lnTo>
                    <a:pt x="0" y="8867"/>
                  </a:lnTo>
                  <a:cubicBezTo>
                    <a:pt x="2987" y="5259"/>
                    <a:pt x="6863" y="781"/>
                    <a:pt x="12691" y="781"/>
                  </a:cubicBezTo>
                  <a:cubicBezTo>
                    <a:pt x="13114" y="781"/>
                    <a:pt x="13547" y="805"/>
                    <a:pt x="13990" y="854"/>
                  </a:cubicBezTo>
                  <a:cubicBezTo>
                    <a:pt x="13990" y="545"/>
                    <a:pt x="13978" y="378"/>
                    <a:pt x="13978" y="68"/>
                  </a:cubicBezTo>
                  <a:cubicBezTo>
                    <a:pt x="13549" y="22"/>
                    <a:pt x="13130" y="0"/>
                    <a:pt x="127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4558600" y="1097725"/>
              <a:ext cx="350950" cy="217475"/>
            </a:xfrm>
            <a:custGeom>
              <a:avLst/>
              <a:gdLst/>
              <a:ahLst/>
              <a:cxnLst/>
              <a:rect l="l" t="t" r="r" b="b"/>
              <a:pathLst>
                <a:path w="14038" h="8699" extrusionOk="0">
                  <a:moveTo>
                    <a:pt x="12583" y="0"/>
                  </a:moveTo>
                  <a:cubicBezTo>
                    <a:pt x="6813" y="0"/>
                    <a:pt x="2974" y="4404"/>
                    <a:pt x="0" y="7972"/>
                  </a:cubicBezTo>
                  <a:cubicBezTo>
                    <a:pt x="12" y="8270"/>
                    <a:pt x="12" y="8413"/>
                    <a:pt x="12" y="8698"/>
                  </a:cubicBezTo>
                  <a:cubicBezTo>
                    <a:pt x="2972" y="5157"/>
                    <a:pt x="6791" y="788"/>
                    <a:pt x="12518" y="788"/>
                  </a:cubicBezTo>
                  <a:cubicBezTo>
                    <a:pt x="13010" y="788"/>
                    <a:pt x="13517" y="820"/>
                    <a:pt x="14038" y="888"/>
                  </a:cubicBezTo>
                  <a:cubicBezTo>
                    <a:pt x="14038" y="566"/>
                    <a:pt x="14026" y="412"/>
                    <a:pt x="14026" y="90"/>
                  </a:cubicBezTo>
                  <a:cubicBezTo>
                    <a:pt x="13532" y="29"/>
                    <a:pt x="13051" y="0"/>
                    <a:pt x="12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4559475" y="1170875"/>
              <a:ext cx="351575" cy="213075"/>
            </a:xfrm>
            <a:custGeom>
              <a:avLst/>
              <a:gdLst/>
              <a:ahLst/>
              <a:cxnLst/>
              <a:rect l="l" t="t" r="r" b="b"/>
              <a:pathLst>
                <a:path w="14063" h="8523" extrusionOk="0">
                  <a:moveTo>
                    <a:pt x="12412" y="0"/>
                  </a:moveTo>
                  <a:cubicBezTo>
                    <a:pt x="6738" y="0"/>
                    <a:pt x="2941" y="4312"/>
                    <a:pt x="1" y="7796"/>
                  </a:cubicBezTo>
                  <a:lnTo>
                    <a:pt x="1" y="8523"/>
                  </a:lnTo>
                  <a:cubicBezTo>
                    <a:pt x="2945" y="5058"/>
                    <a:pt x="6721" y="780"/>
                    <a:pt x="12378" y="780"/>
                  </a:cubicBezTo>
                  <a:cubicBezTo>
                    <a:pt x="12922" y="780"/>
                    <a:pt x="13483" y="819"/>
                    <a:pt x="14062" y="903"/>
                  </a:cubicBezTo>
                  <a:cubicBezTo>
                    <a:pt x="14062" y="593"/>
                    <a:pt x="14050" y="427"/>
                    <a:pt x="14050" y="117"/>
                  </a:cubicBezTo>
                  <a:cubicBezTo>
                    <a:pt x="13487" y="38"/>
                    <a:pt x="12942" y="0"/>
                    <a:pt x="124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4559775" y="1243700"/>
              <a:ext cx="352750" cy="209600"/>
            </a:xfrm>
            <a:custGeom>
              <a:avLst/>
              <a:gdLst/>
              <a:ahLst/>
              <a:cxnLst/>
              <a:rect l="l" t="t" r="r" b="b"/>
              <a:pathLst>
                <a:path w="14110" h="8384" extrusionOk="0">
                  <a:moveTo>
                    <a:pt x="12276" y="0"/>
                  </a:moveTo>
                  <a:cubicBezTo>
                    <a:pt x="6672" y="0"/>
                    <a:pt x="2922" y="4217"/>
                    <a:pt x="1" y="7634"/>
                  </a:cubicBezTo>
                  <a:lnTo>
                    <a:pt x="1" y="8384"/>
                  </a:lnTo>
                  <a:cubicBezTo>
                    <a:pt x="2911" y="4979"/>
                    <a:pt x="6645" y="800"/>
                    <a:pt x="12225" y="800"/>
                  </a:cubicBezTo>
                  <a:cubicBezTo>
                    <a:pt x="12831" y="800"/>
                    <a:pt x="13459" y="849"/>
                    <a:pt x="14110" y="954"/>
                  </a:cubicBezTo>
                  <a:cubicBezTo>
                    <a:pt x="14110" y="645"/>
                    <a:pt x="14098" y="478"/>
                    <a:pt x="14098" y="145"/>
                  </a:cubicBezTo>
                  <a:cubicBezTo>
                    <a:pt x="13469" y="47"/>
                    <a:pt x="12863" y="0"/>
                    <a:pt x="12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4560075" y="1317350"/>
              <a:ext cx="353950" cy="205325"/>
            </a:xfrm>
            <a:custGeom>
              <a:avLst/>
              <a:gdLst/>
              <a:ahLst/>
              <a:cxnLst/>
              <a:rect l="l" t="t" r="r" b="b"/>
              <a:pathLst>
                <a:path w="14158" h="8213" extrusionOk="0">
                  <a:moveTo>
                    <a:pt x="12147" y="1"/>
                  </a:moveTo>
                  <a:cubicBezTo>
                    <a:pt x="6628" y="1"/>
                    <a:pt x="2914" y="4124"/>
                    <a:pt x="13" y="7474"/>
                  </a:cubicBezTo>
                  <a:cubicBezTo>
                    <a:pt x="1" y="7772"/>
                    <a:pt x="1" y="7914"/>
                    <a:pt x="13" y="8212"/>
                  </a:cubicBezTo>
                  <a:cubicBezTo>
                    <a:pt x="2912" y="4888"/>
                    <a:pt x="6607" y="796"/>
                    <a:pt x="12087" y="796"/>
                  </a:cubicBezTo>
                  <a:cubicBezTo>
                    <a:pt x="12750" y="796"/>
                    <a:pt x="13440" y="856"/>
                    <a:pt x="14157" y="985"/>
                  </a:cubicBezTo>
                  <a:cubicBezTo>
                    <a:pt x="14157" y="652"/>
                    <a:pt x="14145" y="509"/>
                    <a:pt x="14145" y="175"/>
                  </a:cubicBezTo>
                  <a:cubicBezTo>
                    <a:pt x="13454" y="56"/>
                    <a:pt x="12789" y="1"/>
                    <a:pt x="12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4560975" y="1391175"/>
              <a:ext cx="354525" cy="201425"/>
            </a:xfrm>
            <a:custGeom>
              <a:avLst/>
              <a:gdLst/>
              <a:ahLst/>
              <a:cxnLst/>
              <a:rect l="l" t="t" r="r" b="b"/>
              <a:pathLst>
                <a:path w="14181" h="8057" extrusionOk="0">
                  <a:moveTo>
                    <a:pt x="11984" y="0"/>
                  </a:moveTo>
                  <a:cubicBezTo>
                    <a:pt x="6552" y="0"/>
                    <a:pt x="2870" y="4038"/>
                    <a:pt x="0" y="7319"/>
                  </a:cubicBezTo>
                  <a:lnTo>
                    <a:pt x="0" y="8057"/>
                  </a:lnTo>
                  <a:cubicBezTo>
                    <a:pt x="2859" y="4799"/>
                    <a:pt x="6526" y="798"/>
                    <a:pt x="11933" y="798"/>
                  </a:cubicBezTo>
                  <a:cubicBezTo>
                    <a:pt x="12651" y="798"/>
                    <a:pt x="13399" y="868"/>
                    <a:pt x="14181" y="1020"/>
                  </a:cubicBezTo>
                  <a:cubicBezTo>
                    <a:pt x="14181" y="699"/>
                    <a:pt x="14169" y="532"/>
                    <a:pt x="14169" y="211"/>
                  </a:cubicBezTo>
                  <a:cubicBezTo>
                    <a:pt x="13410" y="67"/>
                    <a:pt x="12683" y="0"/>
                    <a:pt x="11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4560975" y="1465175"/>
              <a:ext cx="355725" cy="197375"/>
            </a:xfrm>
            <a:custGeom>
              <a:avLst/>
              <a:gdLst/>
              <a:ahLst/>
              <a:cxnLst/>
              <a:rect l="l" t="t" r="r" b="b"/>
              <a:pathLst>
                <a:path w="14229" h="7895" extrusionOk="0">
                  <a:moveTo>
                    <a:pt x="11824" y="0"/>
                  </a:moveTo>
                  <a:cubicBezTo>
                    <a:pt x="6479" y="0"/>
                    <a:pt x="2847" y="3933"/>
                    <a:pt x="0" y="7145"/>
                  </a:cubicBezTo>
                  <a:cubicBezTo>
                    <a:pt x="12" y="7454"/>
                    <a:pt x="12" y="7597"/>
                    <a:pt x="12" y="7895"/>
                  </a:cubicBezTo>
                  <a:cubicBezTo>
                    <a:pt x="2865" y="4699"/>
                    <a:pt x="6500" y="793"/>
                    <a:pt x="11825" y="793"/>
                  </a:cubicBezTo>
                  <a:cubicBezTo>
                    <a:pt x="12590" y="793"/>
                    <a:pt x="13391" y="874"/>
                    <a:pt x="14228" y="1049"/>
                  </a:cubicBezTo>
                  <a:cubicBezTo>
                    <a:pt x="14228" y="727"/>
                    <a:pt x="14205" y="561"/>
                    <a:pt x="14205" y="251"/>
                  </a:cubicBezTo>
                  <a:cubicBezTo>
                    <a:pt x="13375" y="80"/>
                    <a:pt x="12582" y="0"/>
                    <a:pt x="118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38"/>
          <p:cNvGrpSpPr/>
          <p:nvPr/>
        </p:nvGrpSpPr>
        <p:grpSpPr>
          <a:xfrm>
            <a:off x="-744483" y="3013235"/>
            <a:ext cx="2915757" cy="2130254"/>
            <a:chOff x="2868800" y="2088975"/>
            <a:chExt cx="1181425" cy="863150"/>
          </a:xfrm>
        </p:grpSpPr>
        <p:sp>
          <p:nvSpPr>
            <p:cNvPr id="599" name="Google Shape;599;p38"/>
            <p:cNvSpPr/>
            <p:nvPr/>
          </p:nvSpPr>
          <p:spPr>
            <a:xfrm>
              <a:off x="3482575" y="2133900"/>
              <a:ext cx="526875" cy="564500"/>
            </a:xfrm>
            <a:custGeom>
              <a:avLst/>
              <a:gdLst/>
              <a:ahLst/>
              <a:cxnLst/>
              <a:rect l="l" t="t" r="r" b="b"/>
              <a:pathLst>
                <a:path w="21075" h="22580" extrusionOk="0">
                  <a:moveTo>
                    <a:pt x="9900" y="0"/>
                  </a:moveTo>
                  <a:cubicBezTo>
                    <a:pt x="9501" y="0"/>
                    <a:pt x="9101" y="25"/>
                    <a:pt x="8704" y="77"/>
                  </a:cubicBezTo>
                  <a:cubicBezTo>
                    <a:pt x="6227" y="410"/>
                    <a:pt x="3882" y="1768"/>
                    <a:pt x="2441" y="3804"/>
                  </a:cubicBezTo>
                  <a:cubicBezTo>
                    <a:pt x="0" y="7256"/>
                    <a:pt x="405" y="12102"/>
                    <a:pt x="2322" y="15888"/>
                  </a:cubicBezTo>
                  <a:cubicBezTo>
                    <a:pt x="4145" y="19487"/>
                    <a:pt x="7640" y="22580"/>
                    <a:pt x="11670" y="22580"/>
                  </a:cubicBezTo>
                  <a:cubicBezTo>
                    <a:pt x="11693" y="22580"/>
                    <a:pt x="11717" y="22580"/>
                    <a:pt x="11740" y="22580"/>
                  </a:cubicBezTo>
                  <a:cubicBezTo>
                    <a:pt x="14990" y="22556"/>
                    <a:pt x="18026" y="20425"/>
                    <a:pt x="19514" y="17555"/>
                  </a:cubicBezTo>
                  <a:cubicBezTo>
                    <a:pt x="21015" y="14686"/>
                    <a:pt x="21074" y="11185"/>
                    <a:pt x="20062" y="8102"/>
                  </a:cubicBezTo>
                  <a:cubicBezTo>
                    <a:pt x="19276" y="5697"/>
                    <a:pt x="17836" y="3446"/>
                    <a:pt x="15788" y="1958"/>
                  </a:cubicBezTo>
                  <a:cubicBezTo>
                    <a:pt x="14087" y="698"/>
                    <a:pt x="12000" y="0"/>
                    <a:pt x="99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3804025" y="2297725"/>
              <a:ext cx="173875" cy="397700"/>
            </a:xfrm>
            <a:custGeom>
              <a:avLst/>
              <a:gdLst/>
              <a:ahLst/>
              <a:cxnLst/>
              <a:rect l="l" t="t" r="r" b="b"/>
              <a:pathLst>
                <a:path w="6955" h="15908" extrusionOk="0">
                  <a:moveTo>
                    <a:pt x="6609" y="1"/>
                  </a:moveTo>
                  <a:cubicBezTo>
                    <a:pt x="4561" y="5371"/>
                    <a:pt x="2382" y="10705"/>
                    <a:pt x="1" y="15908"/>
                  </a:cubicBezTo>
                  <a:cubicBezTo>
                    <a:pt x="501" y="15824"/>
                    <a:pt x="1013" y="15705"/>
                    <a:pt x="1501" y="15527"/>
                  </a:cubicBezTo>
                  <a:cubicBezTo>
                    <a:pt x="3406" y="10645"/>
                    <a:pt x="5204" y="5728"/>
                    <a:pt x="6954" y="787"/>
                  </a:cubicBezTo>
                  <a:cubicBezTo>
                    <a:pt x="6847" y="525"/>
                    <a:pt x="6728" y="275"/>
                    <a:pt x="6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3543575" y="2133775"/>
              <a:ext cx="306925" cy="523550"/>
            </a:xfrm>
            <a:custGeom>
              <a:avLst/>
              <a:gdLst/>
              <a:ahLst/>
              <a:cxnLst/>
              <a:rect l="l" t="t" r="r" b="b"/>
              <a:pathLst>
                <a:path w="12277" h="20942" extrusionOk="0">
                  <a:moveTo>
                    <a:pt x="7425" y="0"/>
                  </a:moveTo>
                  <a:cubicBezTo>
                    <a:pt x="7209" y="0"/>
                    <a:pt x="6992" y="7"/>
                    <a:pt x="6776" y="22"/>
                  </a:cubicBezTo>
                  <a:cubicBezTo>
                    <a:pt x="4632" y="5440"/>
                    <a:pt x="2394" y="10797"/>
                    <a:pt x="1" y="16120"/>
                  </a:cubicBezTo>
                  <a:cubicBezTo>
                    <a:pt x="1001" y="18001"/>
                    <a:pt x="2454" y="19727"/>
                    <a:pt x="4216" y="20942"/>
                  </a:cubicBezTo>
                  <a:cubicBezTo>
                    <a:pt x="4918" y="19418"/>
                    <a:pt x="5597" y="17905"/>
                    <a:pt x="6264" y="16381"/>
                  </a:cubicBezTo>
                  <a:cubicBezTo>
                    <a:pt x="6287" y="16334"/>
                    <a:pt x="6311" y="16274"/>
                    <a:pt x="6347" y="16203"/>
                  </a:cubicBezTo>
                  <a:cubicBezTo>
                    <a:pt x="6478" y="15905"/>
                    <a:pt x="6597" y="15596"/>
                    <a:pt x="6728" y="15298"/>
                  </a:cubicBezTo>
                  <a:cubicBezTo>
                    <a:pt x="6942" y="14786"/>
                    <a:pt x="7157" y="14286"/>
                    <a:pt x="7371" y="13774"/>
                  </a:cubicBezTo>
                  <a:cubicBezTo>
                    <a:pt x="7835" y="12679"/>
                    <a:pt x="8288" y="11559"/>
                    <a:pt x="8740" y="10440"/>
                  </a:cubicBezTo>
                  <a:cubicBezTo>
                    <a:pt x="9955" y="7392"/>
                    <a:pt x="11133" y="4344"/>
                    <a:pt x="12276" y="1261"/>
                  </a:cubicBezTo>
                  <a:cubicBezTo>
                    <a:pt x="10799" y="448"/>
                    <a:pt x="9115" y="0"/>
                    <a:pt x="7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3417975" y="2099875"/>
              <a:ext cx="610225" cy="653600"/>
            </a:xfrm>
            <a:custGeom>
              <a:avLst/>
              <a:gdLst/>
              <a:ahLst/>
              <a:cxnLst/>
              <a:rect l="l" t="t" r="r" b="b"/>
              <a:pathLst>
                <a:path w="24409" h="26144" extrusionOk="0">
                  <a:moveTo>
                    <a:pt x="12539" y="1905"/>
                  </a:moveTo>
                  <a:cubicBezTo>
                    <a:pt x="14569" y="1905"/>
                    <a:pt x="16590" y="2573"/>
                    <a:pt x="18229" y="3760"/>
                  </a:cubicBezTo>
                  <a:cubicBezTo>
                    <a:pt x="20193" y="5212"/>
                    <a:pt x="21575" y="7355"/>
                    <a:pt x="22325" y="9653"/>
                  </a:cubicBezTo>
                  <a:cubicBezTo>
                    <a:pt x="23289" y="12618"/>
                    <a:pt x="23230" y="15963"/>
                    <a:pt x="21789" y="18726"/>
                  </a:cubicBezTo>
                  <a:cubicBezTo>
                    <a:pt x="20360" y="21476"/>
                    <a:pt x="17443" y="23512"/>
                    <a:pt x="14324" y="23548"/>
                  </a:cubicBezTo>
                  <a:cubicBezTo>
                    <a:pt x="14308" y="23548"/>
                    <a:pt x="14293" y="23548"/>
                    <a:pt x="14277" y="23548"/>
                  </a:cubicBezTo>
                  <a:cubicBezTo>
                    <a:pt x="10415" y="23548"/>
                    <a:pt x="7054" y="20581"/>
                    <a:pt x="5299" y="17130"/>
                  </a:cubicBezTo>
                  <a:cubicBezTo>
                    <a:pt x="3453" y="13511"/>
                    <a:pt x="3060" y="8855"/>
                    <a:pt x="5406" y="5546"/>
                  </a:cubicBezTo>
                  <a:cubicBezTo>
                    <a:pt x="6799" y="3581"/>
                    <a:pt x="9037" y="2295"/>
                    <a:pt x="11419" y="1974"/>
                  </a:cubicBezTo>
                  <a:cubicBezTo>
                    <a:pt x="11791" y="1927"/>
                    <a:pt x="12165" y="1905"/>
                    <a:pt x="12539" y="1905"/>
                  </a:cubicBezTo>
                  <a:close/>
                  <a:moveTo>
                    <a:pt x="11485" y="1"/>
                  </a:moveTo>
                  <a:cubicBezTo>
                    <a:pt x="11017" y="1"/>
                    <a:pt x="10549" y="31"/>
                    <a:pt x="10085" y="92"/>
                  </a:cubicBezTo>
                  <a:cubicBezTo>
                    <a:pt x="7216" y="462"/>
                    <a:pt x="4501" y="2033"/>
                    <a:pt x="2822" y="4403"/>
                  </a:cubicBezTo>
                  <a:cubicBezTo>
                    <a:pt x="0" y="8403"/>
                    <a:pt x="453" y="14023"/>
                    <a:pt x="2691" y="18392"/>
                  </a:cubicBezTo>
                  <a:cubicBezTo>
                    <a:pt x="4809" y="22568"/>
                    <a:pt x="8841" y="26144"/>
                    <a:pt x="13505" y="26144"/>
                  </a:cubicBezTo>
                  <a:cubicBezTo>
                    <a:pt x="13536" y="26144"/>
                    <a:pt x="13567" y="26144"/>
                    <a:pt x="13597" y="26143"/>
                  </a:cubicBezTo>
                  <a:cubicBezTo>
                    <a:pt x="17348" y="26119"/>
                    <a:pt x="20860" y="23643"/>
                    <a:pt x="22599" y="20333"/>
                  </a:cubicBezTo>
                  <a:cubicBezTo>
                    <a:pt x="24325" y="16999"/>
                    <a:pt x="24408" y="12939"/>
                    <a:pt x="23241" y="9367"/>
                  </a:cubicBezTo>
                  <a:cubicBezTo>
                    <a:pt x="22337" y="6569"/>
                    <a:pt x="20670" y="3986"/>
                    <a:pt x="18288" y="2247"/>
                  </a:cubicBezTo>
                  <a:cubicBezTo>
                    <a:pt x="16332" y="810"/>
                    <a:pt x="1390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3440300" y="2088975"/>
              <a:ext cx="609925" cy="653800"/>
            </a:xfrm>
            <a:custGeom>
              <a:avLst/>
              <a:gdLst/>
              <a:ahLst/>
              <a:cxnLst/>
              <a:rect l="l" t="t" r="r" b="b"/>
              <a:pathLst>
                <a:path w="24397" h="26152" extrusionOk="0">
                  <a:moveTo>
                    <a:pt x="12573" y="1918"/>
                  </a:moveTo>
                  <a:cubicBezTo>
                    <a:pt x="14594" y="1918"/>
                    <a:pt x="16590" y="2581"/>
                    <a:pt x="18217" y="3779"/>
                  </a:cubicBezTo>
                  <a:cubicBezTo>
                    <a:pt x="20182" y="5231"/>
                    <a:pt x="21563" y="7375"/>
                    <a:pt x="22301" y="9672"/>
                  </a:cubicBezTo>
                  <a:cubicBezTo>
                    <a:pt x="23277" y="12637"/>
                    <a:pt x="23218" y="15983"/>
                    <a:pt x="21765" y="18745"/>
                  </a:cubicBezTo>
                  <a:cubicBezTo>
                    <a:pt x="20336" y="21495"/>
                    <a:pt x="17419" y="23531"/>
                    <a:pt x="14312" y="23567"/>
                  </a:cubicBezTo>
                  <a:cubicBezTo>
                    <a:pt x="14296" y="23567"/>
                    <a:pt x="14281" y="23567"/>
                    <a:pt x="14265" y="23567"/>
                  </a:cubicBezTo>
                  <a:cubicBezTo>
                    <a:pt x="10403" y="23567"/>
                    <a:pt x="7042" y="20600"/>
                    <a:pt x="5275" y="17150"/>
                  </a:cubicBezTo>
                  <a:cubicBezTo>
                    <a:pt x="3429" y="13530"/>
                    <a:pt x="3048" y="8875"/>
                    <a:pt x="5394" y="5565"/>
                  </a:cubicBezTo>
                  <a:cubicBezTo>
                    <a:pt x="6775" y="3600"/>
                    <a:pt x="9025" y="2314"/>
                    <a:pt x="11407" y="1993"/>
                  </a:cubicBezTo>
                  <a:cubicBezTo>
                    <a:pt x="11795" y="1943"/>
                    <a:pt x="12185" y="1918"/>
                    <a:pt x="12573" y="1918"/>
                  </a:cubicBezTo>
                  <a:close/>
                  <a:moveTo>
                    <a:pt x="11453" y="1"/>
                  </a:moveTo>
                  <a:cubicBezTo>
                    <a:pt x="10996" y="1"/>
                    <a:pt x="10539" y="30"/>
                    <a:pt x="10085" y="88"/>
                  </a:cubicBezTo>
                  <a:cubicBezTo>
                    <a:pt x="7216" y="469"/>
                    <a:pt x="4501" y="2041"/>
                    <a:pt x="2822" y="4410"/>
                  </a:cubicBezTo>
                  <a:cubicBezTo>
                    <a:pt x="0" y="8410"/>
                    <a:pt x="453" y="14018"/>
                    <a:pt x="2691" y="18400"/>
                  </a:cubicBezTo>
                  <a:cubicBezTo>
                    <a:pt x="4809" y="22563"/>
                    <a:pt x="8841" y="26151"/>
                    <a:pt x="13505" y="26151"/>
                  </a:cubicBezTo>
                  <a:cubicBezTo>
                    <a:pt x="13536" y="26151"/>
                    <a:pt x="13567" y="26151"/>
                    <a:pt x="13597" y="26151"/>
                  </a:cubicBezTo>
                  <a:cubicBezTo>
                    <a:pt x="17348" y="26127"/>
                    <a:pt x="20860" y="23650"/>
                    <a:pt x="22599" y="20329"/>
                  </a:cubicBezTo>
                  <a:cubicBezTo>
                    <a:pt x="24325" y="16995"/>
                    <a:pt x="24396" y="12947"/>
                    <a:pt x="23241" y="9375"/>
                  </a:cubicBezTo>
                  <a:cubicBezTo>
                    <a:pt x="22337" y="6577"/>
                    <a:pt x="20670" y="3993"/>
                    <a:pt x="18288" y="2255"/>
                  </a:cubicBezTo>
                  <a:cubicBezTo>
                    <a:pt x="16324" y="811"/>
                    <a:pt x="13887" y="1"/>
                    <a:pt x="11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3403975" y="2527825"/>
              <a:ext cx="117600" cy="86650"/>
            </a:xfrm>
            <a:custGeom>
              <a:avLst/>
              <a:gdLst/>
              <a:ahLst/>
              <a:cxnLst/>
              <a:rect l="l" t="t" r="r" b="b"/>
              <a:pathLst>
                <a:path w="4704" h="3466" extrusionOk="0">
                  <a:moveTo>
                    <a:pt x="2894" y="0"/>
                  </a:moveTo>
                  <a:lnTo>
                    <a:pt x="1" y="1453"/>
                  </a:lnTo>
                  <a:lnTo>
                    <a:pt x="1477" y="3465"/>
                  </a:lnTo>
                  <a:lnTo>
                    <a:pt x="1573" y="3417"/>
                  </a:lnTo>
                  <a:lnTo>
                    <a:pt x="3966" y="1858"/>
                  </a:lnTo>
                  <a:cubicBezTo>
                    <a:pt x="3966" y="1858"/>
                    <a:pt x="4704" y="393"/>
                    <a:pt x="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2869100" y="2543250"/>
              <a:ext cx="601000" cy="408875"/>
            </a:xfrm>
            <a:custGeom>
              <a:avLst/>
              <a:gdLst/>
              <a:ahLst/>
              <a:cxnLst/>
              <a:rect l="l" t="t" r="r" b="b"/>
              <a:pathLst>
                <a:path w="24040" h="16355" extrusionOk="0">
                  <a:moveTo>
                    <a:pt x="21467" y="1"/>
                  </a:moveTo>
                  <a:cubicBezTo>
                    <a:pt x="21314" y="1"/>
                    <a:pt x="21163" y="13"/>
                    <a:pt x="21015" y="38"/>
                  </a:cubicBezTo>
                  <a:cubicBezTo>
                    <a:pt x="19753" y="241"/>
                    <a:pt x="18693" y="1062"/>
                    <a:pt x="17645" y="1788"/>
                  </a:cubicBezTo>
                  <a:cubicBezTo>
                    <a:pt x="13954" y="4336"/>
                    <a:pt x="9740" y="5991"/>
                    <a:pt x="5596" y="7634"/>
                  </a:cubicBezTo>
                  <a:cubicBezTo>
                    <a:pt x="4239" y="8170"/>
                    <a:pt x="2870" y="8742"/>
                    <a:pt x="1786" y="9718"/>
                  </a:cubicBezTo>
                  <a:cubicBezTo>
                    <a:pt x="715" y="10706"/>
                    <a:pt x="0" y="12206"/>
                    <a:pt x="334" y="13623"/>
                  </a:cubicBezTo>
                  <a:cubicBezTo>
                    <a:pt x="758" y="15331"/>
                    <a:pt x="2605" y="16354"/>
                    <a:pt x="4356" y="16354"/>
                  </a:cubicBezTo>
                  <a:cubicBezTo>
                    <a:pt x="4425" y="16354"/>
                    <a:pt x="4493" y="16353"/>
                    <a:pt x="4560" y="16350"/>
                  </a:cubicBezTo>
                  <a:cubicBezTo>
                    <a:pt x="6382" y="16254"/>
                    <a:pt x="8037" y="15302"/>
                    <a:pt x="9525" y="14266"/>
                  </a:cubicBezTo>
                  <a:cubicBezTo>
                    <a:pt x="13633" y="11373"/>
                    <a:pt x="17086" y="7599"/>
                    <a:pt x="21384" y="5003"/>
                  </a:cubicBezTo>
                  <a:cubicBezTo>
                    <a:pt x="22003" y="4634"/>
                    <a:pt x="22646" y="4277"/>
                    <a:pt x="23158" y="3765"/>
                  </a:cubicBezTo>
                  <a:cubicBezTo>
                    <a:pt x="23658" y="3229"/>
                    <a:pt x="24039" y="2515"/>
                    <a:pt x="23944" y="1800"/>
                  </a:cubicBezTo>
                  <a:cubicBezTo>
                    <a:pt x="23797" y="688"/>
                    <a:pt x="22604" y="1"/>
                    <a:pt x="21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2868800" y="2543175"/>
              <a:ext cx="569150" cy="383825"/>
            </a:xfrm>
            <a:custGeom>
              <a:avLst/>
              <a:gdLst/>
              <a:ahLst/>
              <a:cxnLst/>
              <a:rect l="l" t="t" r="r" b="b"/>
              <a:pathLst>
                <a:path w="22766" h="15353" extrusionOk="0">
                  <a:moveTo>
                    <a:pt x="21471" y="0"/>
                  </a:moveTo>
                  <a:cubicBezTo>
                    <a:pt x="21316" y="0"/>
                    <a:pt x="21163" y="13"/>
                    <a:pt x="21015" y="41"/>
                  </a:cubicBezTo>
                  <a:cubicBezTo>
                    <a:pt x="19741" y="244"/>
                    <a:pt x="18693" y="1065"/>
                    <a:pt x="17646" y="1791"/>
                  </a:cubicBezTo>
                  <a:cubicBezTo>
                    <a:pt x="13955" y="4339"/>
                    <a:pt x="9740" y="5994"/>
                    <a:pt x="5596" y="7637"/>
                  </a:cubicBezTo>
                  <a:cubicBezTo>
                    <a:pt x="4239" y="8173"/>
                    <a:pt x="2870" y="8745"/>
                    <a:pt x="1786" y="9721"/>
                  </a:cubicBezTo>
                  <a:cubicBezTo>
                    <a:pt x="715" y="10709"/>
                    <a:pt x="0" y="12209"/>
                    <a:pt x="334" y="13626"/>
                  </a:cubicBezTo>
                  <a:cubicBezTo>
                    <a:pt x="501" y="14329"/>
                    <a:pt x="917" y="14900"/>
                    <a:pt x="1465" y="15353"/>
                  </a:cubicBezTo>
                  <a:cubicBezTo>
                    <a:pt x="1227" y="13471"/>
                    <a:pt x="1548" y="11185"/>
                    <a:pt x="3358" y="10662"/>
                  </a:cubicBezTo>
                  <a:cubicBezTo>
                    <a:pt x="10061" y="7983"/>
                    <a:pt x="15431" y="4232"/>
                    <a:pt x="21586" y="732"/>
                  </a:cubicBezTo>
                  <a:cubicBezTo>
                    <a:pt x="21884" y="529"/>
                    <a:pt x="22301" y="363"/>
                    <a:pt x="22765" y="303"/>
                  </a:cubicBezTo>
                  <a:cubicBezTo>
                    <a:pt x="22368" y="109"/>
                    <a:pt x="21913" y="0"/>
                    <a:pt x="21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38"/>
          <p:cNvGrpSpPr/>
          <p:nvPr/>
        </p:nvGrpSpPr>
        <p:grpSpPr>
          <a:xfrm rot="1458948">
            <a:off x="43650" y="372788"/>
            <a:ext cx="563060" cy="1364873"/>
            <a:chOff x="2541375" y="3220475"/>
            <a:chExt cx="427450" cy="1036150"/>
          </a:xfrm>
        </p:grpSpPr>
        <p:sp>
          <p:nvSpPr>
            <p:cNvPr id="608" name="Google Shape;608;p38"/>
            <p:cNvSpPr/>
            <p:nvPr/>
          </p:nvSpPr>
          <p:spPr>
            <a:xfrm>
              <a:off x="2541375" y="3220475"/>
              <a:ext cx="427450" cy="1035850"/>
            </a:xfrm>
            <a:custGeom>
              <a:avLst/>
              <a:gdLst/>
              <a:ahLst/>
              <a:cxnLst/>
              <a:rect l="l" t="t" r="r" b="b"/>
              <a:pathLst>
                <a:path w="17098" h="41434" extrusionOk="0">
                  <a:moveTo>
                    <a:pt x="2715" y="0"/>
                  </a:moveTo>
                  <a:cubicBezTo>
                    <a:pt x="1215" y="0"/>
                    <a:pt x="1" y="1215"/>
                    <a:pt x="1" y="2727"/>
                  </a:cubicBezTo>
                  <a:lnTo>
                    <a:pt x="1" y="38707"/>
                  </a:lnTo>
                  <a:cubicBezTo>
                    <a:pt x="1" y="40219"/>
                    <a:pt x="1215" y="41434"/>
                    <a:pt x="2715" y="41434"/>
                  </a:cubicBezTo>
                  <a:lnTo>
                    <a:pt x="14371" y="41434"/>
                  </a:lnTo>
                  <a:cubicBezTo>
                    <a:pt x="15860" y="41434"/>
                    <a:pt x="17086" y="40219"/>
                    <a:pt x="17098" y="38731"/>
                  </a:cubicBezTo>
                  <a:lnTo>
                    <a:pt x="17098" y="2727"/>
                  </a:lnTo>
                  <a:cubicBezTo>
                    <a:pt x="17098" y="1226"/>
                    <a:pt x="15872" y="0"/>
                    <a:pt x="14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8"/>
            <p:cNvSpPr/>
            <p:nvPr/>
          </p:nvSpPr>
          <p:spPr>
            <a:xfrm>
              <a:off x="2541375" y="3636600"/>
              <a:ext cx="427450" cy="620025"/>
            </a:xfrm>
            <a:custGeom>
              <a:avLst/>
              <a:gdLst/>
              <a:ahLst/>
              <a:cxnLst/>
              <a:rect l="l" t="t" r="r" b="b"/>
              <a:pathLst>
                <a:path w="17098" h="24801" extrusionOk="0">
                  <a:moveTo>
                    <a:pt x="17098" y="0"/>
                  </a:moveTo>
                  <a:cubicBezTo>
                    <a:pt x="11371" y="2322"/>
                    <a:pt x="5620" y="4584"/>
                    <a:pt x="1" y="7060"/>
                  </a:cubicBezTo>
                  <a:lnTo>
                    <a:pt x="1" y="22086"/>
                  </a:lnTo>
                  <a:cubicBezTo>
                    <a:pt x="1" y="23586"/>
                    <a:pt x="1215" y="24801"/>
                    <a:pt x="2715" y="24801"/>
                  </a:cubicBezTo>
                  <a:lnTo>
                    <a:pt x="14371" y="24801"/>
                  </a:lnTo>
                  <a:cubicBezTo>
                    <a:pt x="15872" y="24801"/>
                    <a:pt x="17098" y="23586"/>
                    <a:pt x="17098" y="22086"/>
                  </a:cubicBezTo>
                  <a:lnTo>
                    <a:pt x="17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2664300" y="3334775"/>
              <a:ext cx="181000" cy="796850"/>
            </a:xfrm>
            <a:custGeom>
              <a:avLst/>
              <a:gdLst/>
              <a:ahLst/>
              <a:cxnLst/>
              <a:rect l="l" t="t" r="r" b="b"/>
              <a:pathLst>
                <a:path w="7240" h="31874" extrusionOk="0">
                  <a:moveTo>
                    <a:pt x="2465" y="0"/>
                  </a:moveTo>
                  <a:lnTo>
                    <a:pt x="2465" y="24837"/>
                  </a:lnTo>
                  <a:cubicBezTo>
                    <a:pt x="1037" y="25313"/>
                    <a:pt x="1" y="26670"/>
                    <a:pt x="1" y="28266"/>
                  </a:cubicBezTo>
                  <a:cubicBezTo>
                    <a:pt x="1" y="30254"/>
                    <a:pt x="1632" y="31873"/>
                    <a:pt x="3620" y="31873"/>
                  </a:cubicBezTo>
                  <a:cubicBezTo>
                    <a:pt x="5621" y="31873"/>
                    <a:pt x="7240" y="30254"/>
                    <a:pt x="7240" y="28266"/>
                  </a:cubicBezTo>
                  <a:cubicBezTo>
                    <a:pt x="7240" y="26670"/>
                    <a:pt x="6216" y="25325"/>
                    <a:pt x="4763" y="24837"/>
                  </a:cubicBezTo>
                  <a:lnTo>
                    <a:pt x="47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2693175" y="3987250"/>
              <a:ext cx="70875" cy="61475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2726225" y="3334775"/>
              <a:ext cx="57775" cy="278925"/>
            </a:xfrm>
            <a:custGeom>
              <a:avLst/>
              <a:gdLst/>
              <a:ahLst/>
              <a:cxnLst/>
              <a:rect l="l" t="t" r="r" b="b"/>
              <a:pathLst>
                <a:path w="2311" h="11157" extrusionOk="0">
                  <a:moveTo>
                    <a:pt x="0" y="0"/>
                  </a:moveTo>
                  <a:lnTo>
                    <a:pt x="0" y="11156"/>
                  </a:lnTo>
                  <a:lnTo>
                    <a:pt x="2310" y="11156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38"/>
          <p:cNvGrpSpPr/>
          <p:nvPr/>
        </p:nvGrpSpPr>
        <p:grpSpPr>
          <a:xfrm>
            <a:off x="2403090" y="3959107"/>
            <a:ext cx="1732881" cy="1793702"/>
            <a:chOff x="5556925" y="2802275"/>
            <a:chExt cx="757875" cy="784475"/>
          </a:xfrm>
        </p:grpSpPr>
        <p:sp>
          <p:nvSpPr>
            <p:cNvPr id="614" name="Google Shape;614;p38"/>
            <p:cNvSpPr/>
            <p:nvPr/>
          </p:nvSpPr>
          <p:spPr>
            <a:xfrm>
              <a:off x="5878400" y="2851075"/>
              <a:ext cx="92900" cy="225350"/>
            </a:xfrm>
            <a:custGeom>
              <a:avLst/>
              <a:gdLst/>
              <a:ahLst/>
              <a:cxnLst/>
              <a:rect l="l" t="t" r="r" b="b"/>
              <a:pathLst>
                <a:path w="3716" h="9014" extrusionOk="0">
                  <a:moveTo>
                    <a:pt x="3310" y="1"/>
                  </a:moveTo>
                  <a:lnTo>
                    <a:pt x="1" y="8871"/>
                  </a:lnTo>
                  <a:lnTo>
                    <a:pt x="405" y="9014"/>
                  </a:lnTo>
                  <a:lnTo>
                    <a:pt x="3715" y="143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5637000" y="3063900"/>
              <a:ext cx="214350" cy="51825"/>
            </a:xfrm>
            <a:custGeom>
              <a:avLst/>
              <a:gdLst/>
              <a:ahLst/>
              <a:cxnLst/>
              <a:rect l="l" t="t" r="r" b="b"/>
              <a:pathLst>
                <a:path w="8574" h="2073" extrusionOk="0">
                  <a:moveTo>
                    <a:pt x="84" y="0"/>
                  </a:moveTo>
                  <a:lnTo>
                    <a:pt x="1" y="417"/>
                  </a:lnTo>
                  <a:lnTo>
                    <a:pt x="8490" y="2072"/>
                  </a:lnTo>
                  <a:lnTo>
                    <a:pt x="8573" y="165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5753675" y="3146650"/>
              <a:ext cx="117600" cy="339950"/>
            </a:xfrm>
            <a:custGeom>
              <a:avLst/>
              <a:gdLst/>
              <a:ahLst/>
              <a:cxnLst/>
              <a:rect l="l" t="t" r="r" b="b"/>
              <a:pathLst>
                <a:path w="4704" h="13598" extrusionOk="0">
                  <a:moveTo>
                    <a:pt x="4287" y="0"/>
                  </a:moveTo>
                  <a:lnTo>
                    <a:pt x="1" y="13466"/>
                  </a:lnTo>
                  <a:lnTo>
                    <a:pt x="406" y="13597"/>
                  </a:lnTo>
                  <a:lnTo>
                    <a:pt x="4704" y="131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5664675" y="3415775"/>
              <a:ext cx="195600" cy="170975"/>
            </a:xfrm>
            <a:custGeom>
              <a:avLst/>
              <a:gdLst/>
              <a:ahLst/>
              <a:cxnLst/>
              <a:rect l="l" t="t" r="r" b="b"/>
              <a:pathLst>
                <a:path w="7824" h="6839" extrusionOk="0">
                  <a:moveTo>
                    <a:pt x="3899" y="0"/>
                  </a:moveTo>
                  <a:cubicBezTo>
                    <a:pt x="3396" y="0"/>
                    <a:pt x="2886" y="111"/>
                    <a:pt x="2406" y="344"/>
                  </a:cubicBezTo>
                  <a:cubicBezTo>
                    <a:pt x="703" y="1177"/>
                    <a:pt x="1" y="3237"/>
                    <a:pt x="834" y="4928"/>
                  </a:cubicBezTo>
                  <a:cubicBezTo>
                    <a:pt x="1429" y="6135"/>
                    <a:pt x="2650" y="6839"/>
                    <a:pt x="3915" y="6839"/>
                  </a:cubicBezTo>
                  <a:cubicBezTo>
                    <a:pt x="4421" y="6839"/>
                    <a:pt x="4935" y="6726"/>
                    <a:pt x="5418" y="6488"/>
                  </a:cubicBezTo>
                  <a:cubicBezTo>
                    <a:pt x="7121" y="5654"/>
                    <a:pt x="7823" y="3606"/>
                    <a:pt x="6990" y="1904"/>
                  </a:cubicBezTo>
                  <a:cubicBezTo>
                    <a:pt x="6393" y="702"/>
                    <a:pt x="5168" y="0"/>
                    <a:pt x="3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5756350" y="3001250"/>
              <a:ext cx="240850" cy="211000"/>
            </a:xfrm>
            <a:custGeom>
              <a:avLst/>
              <a:gdLst/>
              <a:ahLst/>
              <a:cxnLst/>
              <a:rect l="l" t="t" r="r" b="b"/>
              <a:pathLst>
                <a:path w="9634" h="8440" extrusionOk="0">
                  <a:moveTo>
                    <a:pt x="4818" y="0"/>
                  </a:moveTo>
                  <a:cubicBezTo>
                    <a:pt x="4188" y="0"/>
                    <a:pt x="3548" y="140"/>
                    <a:pt x="2942" y="435"/>
                  </a:cubicBezTo>
                  <a:cubicBezTo>
                    <a:pt x="858" y="1483"/>
                    <a:pt x="1" y="4007"/>
                    <a:pt x="1025" y="6090"/>
                  </a:cubicBezTo>
                  <a:cubicBezTo>
                    <a:pt x="1773" y="7577"/>
                    <a:pt x="3272" y="8439"/>
                    <a:pt x="4827" y="8439"/>
                  </a:cubicBezTo>
                  <a:cubicBezTo>
                    <a:pt x="5451" y="8439"/>
                    <a:pt x="6084" y="8300"/>
                    <a:pt x="6680" y="8007"/>
                  </a:cubicBezTo>
                  <a:cubicBezTo>
                    <a:pt x="8764" y="6971"/>
                    <a:pt x="9633" y="4435"/>
                    <a:pt x="8597" y="2352"/>
                  </a:cubicBezTo>
                  <a:cubicBezTo>
                    <a:pt x="7868" y="859"/>
                    <a:pt x="6377" y="0"/>
                    <a:pt x="4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5893875" y="3126400"/>
              <a:ext cx="177725" cy="172675"/>
            </a:xfrm>
            <a:custGeom>
              <a:avLst/>
              <a:gdLst/>
              <a:ahLst/>
              <a:cxnLst/>
              <a:rect l="l" t="t" r="r" b="b"/>
              <a:pathLst>
                <a:path w="7109" h="6907" extrusionOk="0">
                  <a:moveTo>
                    <a:pt x="298" y="1"/>
                  </a:moveTo>
                  <a:lnTo>
                    <a:pt x="1" y="310"/>
                  </a:lnTo>
                  <a:lnTo>
                    <a:pt x="6811" y="6906"/>
                  </a:lnTo>
                  <a:lnTo>
                    <a:pt x="7109" y="6597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6001025" y="3244325"/>
              <a:ext cx="142025" cy="124000"/>
            </a:xfrm>
            <a:custGeom>
              <a:avLst/>
              <a:gdLst/>
              <a:ahLst/>
              <a:cxnLst/>
              <a:rect l="l" t="t" r="r" b="b"/>
              <a:pathLst>
                <a:path w="5681" h="4960" extrusionOk="0">
                  <a:moveTo>
                    <a:pt x="2831" y="0"/>
                  </a:moveTo>
                  <a:cubicBezTo>
                    <a:pt x="2468" y="0"/>
                    <a:pt x="2099" y="80"/>
                    <a:pt x="1751" y="249"/>
                  </a:cubicBezTo>
                  <a:cubicBezTo>
                    <a:pt x="513" y="856"/>
                    <a:pt x="1" y="2356"/>
                    <a:pt x="620" y="3571"/>
                  </a:cubicBezTo>
                  <a:cubicBezTo>
                    <a:pt x="1052" y="4452"/>
                    <a:pt x="1931" y="4960"/>
                    <a:pt x="2840" y="4960"/>
                  </a:cubicBezTo>
                  <a:cubicBezTo>
                    <a:pt x="3208" y="4960"/>
                    <a:pt x="3580" y="4876"/>
                    <a:pt x="3930" y="4702"/>
                  </a:cubicBezTo>
                  <a:cubicBezTo>
                    <a:pt x="5168" y="4094"/>
                    <a:pt x="5680" y="2606"/>
                    <a:pt x="5061" y="1380"/>
                  </a:cubicBezTo>
                  <a:cubicBezTo>
                    <a:pt x="4635" y="510"/>
                    <a:pt x="3750" y="0"/>
                    <a:pt x="2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5616475" y="2837375"/>
              <a:ext cx="347675" cy="225950"/>
            </a:xfrm>
            <a:custGeom>
              <a:avLst/>
              <a:gdLst/>
              <a:ahLst/>
              <a:cxnLst/>
              <a:rect l="l" t="t" r="r" b="b"/>
              <a:pathLst>
                <a:path w="13907" h="9038" extrusionOk="0">
                  <a:moveTo>
                    <a:pt x="13668" y="1"/>
                  </a:moveTo>
                  <a:lnTo>
                    <a:pt x="0" y="8680"/>
                  </a:lnTo>
                  <a:lnTo>
                    <a:pt x="226" y="9038"/>
                  </a:lnTo>
                  <a:lnTo>
                    <a:pt x="13907" y="358"/>
                  </a:lnTo>
                  <a:lnTo>
                    <a:pt x="136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5917700" y="2802275"/>
              <a:ext cx="104200" cy="90975"/>
            </a:xfrm>
            <a:custGeom>
              <a:avLst/>
              <a:gdLst/>
              <a:ahLst/>
              <a:cxnLst/>
              <a:rect l="l" t="t" r="r" b="b"/>
              <a:pathLst>
                <a:path w="4168" h="3639" extrusionOk="0">
                  <a:moveTo>
                    <a:pt x="2081" y="0"/>
                  </a:moveTo>
                  <a:cubicBezTo>
                    <a:pt x="1813" y="0"/>
                    <a:pt x="1542" y="57"/>
                    <a:pt x="1286" y="178"/>
                  </a:cubicBezTo>
                  <a:cubicBezTo>
                    <a:pt x="381" y="619"/>
                    <a:pt x="0" y="1714"/>
                    <a:pt x="453" y="2619"/>
                  </a:cubicBezTo>
                  <a:cubicBezTo>
                    <a:pt x="767" y="3265"/>
                    <a:pt x="1416" y="3638"/>
                    <a:pt x="2090" y="3638"/>
                  </a:cubicBezTo>
                  <a:cubicBezTo>
                    <a:pt x="2360" y="3638"/>
                    <a:pt x="2635" y="3579"/>
                    <a:pt x="2893" y="3453"/>
                  </a:cubicBezTo>
                  <a:cubicBezTo>
                    <a:pt x="3798" y="3000"/>
                    <a:pt x="4167" y="1917"/>
                    <a:pt x="3727" y="1012"/>
                  </a:cubicBezTo>
                  <a:cubicBezTo>
                    <a:pt x="3419" y="371"/>
                    <a:pt x="2762" y="0"/>
                    <a:pt x="20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5977825" y="2857925"/>
              <a:ext cx="148250" cy="125325"/>
            </a:xfrm>
            <a:custGeom>
              <a:avLst/>
              <a:gdLst/>
              <a:ahLst/>
              <a:cxnLst/>
              <a:rect l="l" t="t" r="r" b="b"/>
              <a:pathLst>
                <a:path w="5930" h="5013" extrusionOk="0">
                  <a:moveTo>
                    <a:pt x="274" y="0"/>
                  </a:moveTo>
                  <a:lnTo>
                    <a:pt x="0" y="334"/>
                  </a:lnTo>
                  <a:lnTo>
                    <a:pt x="5656" y="5013"/>
                  </a:lnTo>
                  <a:lnTo>
                    <a:pt x="5930" y="468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060875" y="3230000"/>
              <a:ext cx="174150" cy="69975"/>
            </a:xfrm>
            <a:custGeom>
              <a:avLst/>
              <a:gdLst/>
              <a:ahLst/>
              <a:cxnLst/>
              <a:rect l="l" t="t" r="r" b="b"/>
              <a:pathLst>
                <a:path w="6966" h="2799" extrusionOk="0">
                  <a:moveTo>
                    <a:pt x="6822" y="0"/>
                  </a:moveTo>
                  <a:lnTo>
                    <a:pt x="0" y="2393"/>
                  </a:lnTo>
                  <a:lnTo>
                    <a:pt x="143" y="2798"/>
                  </a:lnTo>
                  <a:lnTo>
                    <a:pt x="6965" y="405"/>
                  </a:lnTo>
                  <a:lnTo>
                    <a:pt x="6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6082000" y="2947025"/>
              <a:ext cx="85750" cy="74950"/>
            </a:xfrm>
            <a:custGeom>
              <a:avLst/>
              <a:gdLst/>
              <a:ahLst/>
              <a:cxnLst/>
              <a:rect l="l" t="t" r="r" b="b"/>
              <a:pathLst>
                <a:path w="3430" h="2998" extrusionOk="0">
                  <a:moveTo>
                    <a:pt x="1711" y="0"/>
                  </a:moveTo>
                  <a:cubicBezTo>
                    <a:pt x="1489" y="0"/>
                    <a:pt x="1263" y="49"/>
                    <a:pt x="1048" y="151"/>
                  </a:cubicBezTo>
                  <a:cubicBezTo>
                    <a:pt x="310" y="508"/>
                    <a:pt x="0" y="1413"/>
                    <a:pt x="370" y="2163"/>
                  </a:cubicBezTo>
                  <a:cubicBezTo>
                    <a:pt x="624" y="2689"/>
                    <a:pt x="1157" y="2998"/>
                    <a:pt x="1714" y="2998"/>
                  </a:cubicBezTo>
                  <a:cubicBezTo>
                    <a:pt x="1938" y="2998"/>
                    <a:pt x="2166" y="2948"/>
                    <a:pt x="2382" y="2842"/>
                  </a:cubicBezTo>
                  <a:cubicBezTo>
                    <a:pt x="3120" y="2485"/>
                    <a:pt x="3429" y="1580"/>
                    <a:pt x="3060" y="830"/>
                  </a:cubicBezTo>
                  <a:cubicBezTo>
                    <a:pt x="2797" y="303"/>
                    <a:pt x="2266" y="0"/>
                    <a:pt x="1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6195700" y="3176125"/>
              <a:ext cx="119100" cy="104400"/>
            </a:xfrm>
            <a:custGeom>
              <a:avLst/>
              <a:gdLst/>
              <a:ahLst/>
              <a:cxnLst/>
              <a:rect l="l" t="t" r="r" b="b"/>
              <a:pathLst>
                <a:path w="4764" h="4176" extrusionOk="0">
                  <a:moveTo>
                    <a:pt x="2379" y="0"/>
                  </a:moveTo>
                  <a:cubicBezTo>
                    <a:pt x="2072" y="0"/>
                    <a:pt x="1760" y="69"/>
                    <a:pt x="1465" y="214"/>
                  </a:cubicBezTo>
                  <a:cubicBezTo>
                    <a:pt x="417" y="738"/>
                    <a:pt x="1" y="1988"/>
                    <a:pt x="513" y="3012"/>
                  </a:cubicBezTo>
                  <a:cubicBezTo>
                    <a:pt x="878" y="3752"/>
                    <a:pt x="1620" y="4176"/>
                    <a:pt x="2391" y="4176"/>
                  </a:cubicBezTo>
                  <a:cubicBezTo>
                    <a:pt x="2700" y="4176"/>
                    <a:pt x="3014" y="4108"/>
                    <a:pt x="3311" y="3965"/>
                  </a:cubicBezTo>
                  <a:cubicBezTo>
                    <a:pt x="4346" y="3441"/>
                    <a:pt x="4763" y="2191"/>
                    <a:pt x="4263" y="1167"/>
                  </a:cubicBezTo>
                  <a:cubicBezTo>
                    <a:pt x="3897" y="434"/>
                    <a:pt x="3152" y="0"/>
                    <a:pt x="2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5556925" y="3001650"/>
              <a:ext cx="140225" cy="127325"/>
            </a:xfrm>
            <a:custGeom>
              <a:avLst/>
              <a:gdLst/>
              <a:ahLst/>
              <a:cxnLst/>
              <a:rect l="l" t="t" r="r" b="b"/>
              <a:pathLst>
                <a:path w="5609" h="5093" extrusionOk="0">
                  <a:moveTo>
                    <a:pt x="2808" y="0"/>
                  </a:moveTo>
                  <a:cubicBezTo>
                    <a:pt x="2608" y="0"/>
                    <a:pt x="2405" y="24"/>
                    <a:pt x="2203" y="74"/>
                  </a:cubicBezTo>
                  <a:cubicBezTo>
                    <a:pt x="834" y="419"/>
                    <a:pt x="1" y="1788"/>
                    <a:pt x="334" y="3157"/>
                  </a:cubicBezTo>
                  <a:cubicBezTo>
                    <a:pt x="617" y="4317"/>
                    <a:pt x="1651" y="5093"/>
                    <a:pt x="2793" y="5093"/>
                  </a:cubicBezTo>
                  <a:cubicBezTo>
                    <a:pt x="2999" y="5093"/>
                    <a:pt x="3209" y="5067"/>
                    <a:pt x="3418" y="5015"/>
                  </a:cubicBezTo>
                  <a:cubicBezTo>
                    <a:pt x="4775" y="4681"/>
                    <a:pt x="5609" y="3300"/>
                    <a:pt x="5275" y="1943"/>
                  </a:cubicBezTo>
                  <a:cubicBezTo>
                    <a:pt x="4992" y="777"/>
                    <a:pt x="3949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5785225" y="3026075"/>
              <a:ext cx="90525" cy="133400"/>
            </a:xfrm>
            <a:custGeom>
              <a:avLst/>
              <a:gdLst/>
              <a:ahLst/>
              <a:cxnLst/>
              <a:rect l="l" t="t" r="r" b="b"/>
              <a:pathLst>
                <a:path w="3621" h="5336" extrusionOk="0">
                  <a:moveTo>
                    <a:pt x="3533" y="0"/>
                  </a:moveTo>
                  <a:cubicBezTo>
                    <a:pt x="2324" y="0"/>
                    <a:pt x="1119" y="718"/>
                    <a:pt x="572" y="1811"/>
                  </a:cubicBezTo>
                  <a:cubicBezTo>
                    <a:pt x="1" y="2930"/>
                    <a:pt x="168" y="4371"/>
                    <a:pt x="941" y="5335"/>
                  </a:cubicBezTo>
                  <a:lnTo>
                    <a:pt x="1168" y="5157"/>
                  </a:lnTo>
                  <a:cubicBezTo>
                    <a:pt x="453" y="4276"/>
                    <a:pt x="322" y="2954"/>
                    <a:pt x="822" y="1942"/>
                  </a:cubicBezTo>
                  <a:cubicBezTo>
                    <a:pt x="1321" y="956"/>
                    <a:pt x="2419" y="298"/>
                    <a:pt x="3522" y="298"/>
                  </a:cubicBezTo>
                  <a:cubicBezTo>
                    <a:pt x="3551" y="298"/>
                    <a:pt x="3580" y="298"/>
                    <a:pt x="3608" y="299"/>
                  </a:cubicBezTo>
                  <a:lnTo>
                    <a:pt x="3620" y="1"/>
                  </a:lnTo>
                  <a:cubicBezTo>
                    <a:pt x="3591" y="1"/>
                    <a:pt x="3562" y="0"/>
                    <a:pt x="3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5943600" y="2818925"/>
              <a:ext cx="25025" cy="32175"/>
            </a:xfrm>
            <a:custGeom>
              <a:avLst/>
              <a:gdLst/>
              <a:ahLst/>
              <a:cxnLst/>
              <a:rect l="l" t="t" r="r" b="b"/>
              <a:pathLst>
                <a:path w="1001" h="1287" extrusionOk="0">
                  <a:moveTo>
                    <a:pt x="929" y="1"/>
                  </a:moveTo>
                  <a:cubicBezTo>
                    <a:pt x="381" y="167"/>
                    <a:pt x="0" y="715"/>
                    <a:pt x="24" y="1287"/>
                  </a:cubicBezTo>
                  <a:lnTo>
                    <a:pt x="321" y="1275"/>
                  </a:lnTo>
                  <a:cubicBezTo>
                    <a:pt x="298" y="834"/>
                    <a:pt x="607" y="405"/>
                    <a:pt x="1000" y="286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5575100" y="3016500"/>
              <a:ext cx="59250" cy="51600"/>
            </a:xfrm>
            <a:custGeom>
              <a:avLst/>
              <a:gdLst/>
              <a:ahLst/>
              <a:cxnLst/>
              <a:rect l="l" t="t" r="r" b="b"/>
              <a:pathLst>
                <a:path w="2370" h="2064" extrusionOk="0">
                  <a:moveTo>
                    <a:pt x="2268" y="1"/>
                  </a:moveTo>
                  <a:cubicBezTo>
                    <a:pt x="1173" y="1"/>
                    <a:pt x="116" y="930"/>
                    <a:pt x="0" y="2027"/>
                  </a:cubicBezTo>
                  <a:lnTo>
                    <a:pt x="286" y="2063"/>
                  </a:lnTo>
                  <a:cubicBezTo>
                    <a:pt x="389" y="1097"/>
                    <a:pt x="1292" y="298"/>
                    <a:pt x="2255" y="298"/>
                  </a:cubicBezTo>
                  <a:cubicBezTo>
                    <a:pt x="2289" y="298"/>
                    <a:pt x="2323" y="299"/>
                    <a:pt x="2358" y="301"/>
                  </a:cubicBezTo>
                  <a:lnTo>
                    <a:pt x="2369" y="3"/>
                  </a:lnTo>
                  <a:cubicBezTo>
                    <a:pt x="2336" y="2"/>
                    <a:pt x="2302" y="1"/>
                    <a:pt x="2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6127550" y="2964175"/>
              <a:ext cx="21450" cy="23550"/>
            </a:xfrm>
            <a:custGeom>
              <a:avLst/>
              <a:gdLst/>
              <a:ahLst/>
              <a:cxnLst/>
              <a:rect l="l" t="t" r="r" b="b"/>
              <a:pathLst>
                <a:path w="858" h="942" extrusionOk="0">
                  <a:moveTo>
                    <a:pt x="155" y="1"/>
                  </a:moveTo>
                  <a:lnTo>
                    <a:pt x="0" y="251"/>
                  </a:lnTo>
                  <a:cubicBezTo>
                    <a:pt x="274" y="406"/>
                    <a:pt x="476" y="656"/>
                    <a:pt x="583" y="941"/>
                  </a:cubicBezTo>
                  <a:lnTo>
                    <a:pt x="857" y="834"/>
                  </a:lnTo>
                  <a:cubicBezTo>
                    <a:pt x="714" y="489"/>
                    <a:pt x="464" y="191"/>
                    <a:pt x="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6225175" y="3191750"/>
              <a:ext cx="34850" cy="24575"/>
            </a:xfrm>
            <a:custGeom>
              <a:avLst/>
              <a:gdLst/>
              <a:ahLst/>
              <a:cxnLst/>
              <a:rect l="l" t="t" r="r" b="b"/>
              <a:pathLst>
                <a:path w="1394" h="983" extrusionOk="0">
                  <a:moveTo>
                    <a:pt x="1196" y="1"/>
                  </a:moveTo>
                  <a:cubicBezTo>
                    <a:pt x="655" y="1"/>
                    <a:pt x="138" y="380"/>
                    <a:pt x="0" y="911"/>
                  </a:cubicBezTo>
                  <a:lnTo>
                    <a:pt x="286" y="982"/>
                  </a:lnTo>
                  <a:cubicBezTo>
                    <a:pt x="392" y="589"/>
                    <a:pt x="793" y="291"/>
                    <a:pt x="1208" y="291"/>
                  </a:cubicBezTo>
                  <a:cubicBezTo>
                    <a:pt x="1258" y="291"/>
                    <a:pt x="1308" y="295"/>
                    <a:pt x="1358" y="304"/>
                  </a:cubicBezTo>
                  <a:lnTo>
                    <a:pt x="1393" y="18"/>
                  </a:lnTo>
                  <a:cubicBezTo>
                    <a:pt x="1328" y="6"/>
                    <a:pt x="1262" y="1"/>
                    <a:pt x="11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6023950" y="3281475"/>
              <a:ext cx="48250" cy="69725"/>
            </a:xfrm>
            <a:custGeom>
              <a:avLst/>
              <a:gdLst/>
              <a:ahLst/>
              <a:cxnLst/>
              <a:rect l="l" t="t" r="r" b="b"/>
              <a:pathLst>
                <a:path w="1930" h="2789" extrusionOk="0">
                  <a:moveTo>
                    <a:pt x="394" y="1"/>
                  </a:moveTo>
                  <a:cubicBezTo>
                    <a:pt x="25" y="537"/>
                    <a:pt x="1" y="1287"/>
                    <a:pt x="310" y="1858"/>
                  </a:cubicBezTo>
                  <a:cubicBezTo>
                    <a:pt x="610" y="2424"/>
                    <a:pt x="1235" y="2788"/>
                    <a:pt x="1870" y="2788"/>
                  </a:cubicBezTo>
                  <a:cubicBezTo>
                    <a:pt x="1890" y="2788"/>
                    <a:pt x="1910" y="2788"/>
                    <a:pt x="1930" y="2787"/>
                  </a:cubicBezTo>
                  <a:lnTo>
                    <a:pt x="1918" y="2489"/>
                  </a:lnTo>
                  <a:cubicBezTo>
                    <a:pt x="1898" y="2490"/>
                    <a:pt x="1879" y="2491"/>
                    <a:pt x="1860" y="2491"/>
                  </a:cubicBezTo>
                  <a:cubicBezTo>
                    <a:pt x="1342" y="2491"/>
                    <a:pt x="813" y="2186"/>
                    <a:pt x="560" y="1727"/>
                  </a:cubicBezTo>
                  <a:cubicBezTo>
                    <a:pt x="286" y="1239"/>
                    <a:pt x="322" y="608"/>
                    <a:pt x="632" y="168"/>
                  </a:cubicBezTo>
                  <a:lnTo>
                    <a:pt x="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5706950" y="3441025"/>
              <a:ext cx="102725" cy="36950"/>
            </a:xfrm>
            <a:custGeom>
              <a:avLst/>
              <a:gdLst/>
              <a:ahLst/>
              <a:cxnLst/>
              <a:rect l="l" t="t" r="r" b="b"/>
              <a:pathLst>
                <a:path w="4109" h="1478" extrusionOk="0">
                  <a:moveTo>
                    <a:pt x="2055" y="0"/>
                  </a:moveTo>
                  <a:cubicBezTo>
                    <a:pt x="2045" y="0"/>
                    <a:pt x="2035" y="1"/>
                    <a:pt x="2025" y="1"/>
                  </a:cubicBezTo>
                  <a:cubicBezTo>
                    <a:pt x="1155" y="36"/>
                    <a:pt x="334" y="572"/>
                    <a:pt x="1" y="1358"/>
                  </a:cubicBezTo>
                  <a:lnTo>
                    <a:pt x="262" y="1477"/>
                  </a:lnTo>
                  <a:cubicBezTo>
                    <a:pt x="560" y="810"/>
                    <a:pt x="1275" y="322"/>
                    <a:pt x="2025" y="298"/>
                  </a:cubicBezTo>
                  <a:cubicBezTo>
                    <a:pt x="2034" y="298"/>
                    <a:pt x="2043" y="298"/>
                    <a:pt x="2053" y="298"/>
                  </a:cubicBezTo>
                  <a:cubicBezTo>
                    <a:pt x="2770" y="298"/>
                    <a:pt x="3517" y="747"/>
                    <a:pt x="3834" y="1394"/>
                  </a:cubicBezTo>
                  <a:lnTo>
                    <a:pt x="4108" y="1251"/>
                  </a:lnTo>
                  <a:cubicBezTo>
                    <a:pt x="3720" y="486"/>
                    <a:pt x="2902" y="0"/>
                    <a:pt x="2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38"/>
          <p:cNvGrpSpPr/>
          <p:nvPr/>
        </p:nvGrpSpPr>
        <p:grpSpPr>
          <a:xfrm rot="544886">
            <a:off x="3061109" y="1595211"/>
            <a:ext cx="860873" cy="1678882"/>
            <a:chOff x="6945350" y="145425"/>
            <a:chExt cx="317325" cy="618850"/>
          </a:xfrm>
        </p:grpSpPr>
        <p:sp>
          <p:nvSpPr>
            <p:cNvPr id="636" name="Google Shape;636;p38"/>
            <p:cNvSpPr/>
            <p:nvPr/>
          </p:nvSpPr>
          <p:spPr>
            <a:xfrm>
              <a:off x="6945350" y="145425"/>
              <a:ext cx="317325" cy="618850"/>
            </a:xfrm>
            <a:custGeom>
              <a:avLst/>
              <a:gdLst/>
              <a:ahLst/>
              <a:cxnLst/>
              <a:rect l="l" t="t" r="r" b="b"/>
              <a:pathLst>
                <a:path w="12693" h="24754" extrusionOk="0">
                  <a:moveTo>
                    <a:pt x="4786" y="1"/>
                  </a:moveTo>
                  <a:cubicBezTo>
                    <a:pt x="4524" y="1"/>
                    <a:pt x="4298" y="227"/>
                    <a:pt x="4298" y="489"/>
                  </a:cubicBezTo>
                  <a:cubicBezTo>
                    <a:pt x="4298" y="763"/>
                    <a:pt x="4524" y="977"/>
                    <a:pt x="4786" y="977"/>
                  </a:cubicBezTo>
                  <a:lnTo>
                    <a:pt x="5084" y="977"/>
                  </a:lnTo>
                  <a:lnTo>
                    <a:pt x="5084" y="14657"/>
                  </a:lnTo>
                  <a:lnTo>
                    <a:pt x="583" y="22468"/>
                  </a:lnTo>
                  <a:cubicBezTo>
                    <a:pt x="0" y="23492"/>
                    <a:pt x="726" y="24754"/>
                    <a:pt x="1905" y="24754"/>
                  </a:cubicBezTo>
                  <a:lnTo>
                    <a:pt x="10799" y="24754"/>
                  </a:lnTo>
                  <a:cubicBezTo>
                    <a:pt x="11966" y="24754"/>
                    <a:pt x="12692" y="23492"/>
                    <a:pt x="12109" y="22468"/>
                  </a:cubicBezTo>
                  <a:lnTo>
                    <a:pt x="7596" y="14657"/>
                  </a:lnTo>
                  <a:lnTo>
                    <a:pt x="7596" y="977"/>
                  </a:lnTo>
                  <a:lnTo>
                    <a:pt x="7894" y="977"/>
                  </a:lnTo>
                  <a:cubicBezTo>
                    <a:pt x="8168" y="977"/>
                    <a:pt x="8394" y="763"/>
                    <a:pt x="8394" y="489"/>
                  </a:cubicBezTo>
                  <a:cubicBezTo>
                    <a:pt x="8394" y="227"/>
                    <a:pt x="8168" y="1"/>
                    <a:pt x="78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6978075" y="577025"/>
              <a:ext cx="252150" cy="162550"/>
            </a:xfrm>
            <a:custGeom>
              <a:avLst/>
              <a:gdLst/>
              <a:ahLst/>
              <a:cxnLst/>
              <a:rect l="l" t="t" r="r" b="b"/>
              <a:pathLst>
                <a:path w="10086" h="6502" extrusionOk="0">
                  <a:moveTo>
                    <a:pt x="3418" y="1"/>
                  </a:moveTo>
                  <a:lnTo>
                    <a:pt x="132" y="5704"/>
                  </a:lnTo>
                  <a:cubicBezTo>
                    <a:pt x="1" y="5942"/>
                    <a:pt x="84" y="6168"/>
                    <a:pt x="132" y="6240"/>
                  </a:cubicBezTo>
                  <a:cubicBezTo>
                    <a:pt x="179" y="6323"/>
                    <a:pt x="310" y="6502"/>
                    <a:pt x="596" y="6502"/>
                  </a:cubicBezTo>
                  <a:lnTo>
                    <a:pt x="9490" y="6502"/>
                  </a:lnTo>
                  <a:cubicBezTo>
                    <a:pt x="9776" y="6502"/>
                    <a:pt x="9907" y="6311"/>
                    <a:pt x="9954" y="6240"/>
                  </a:cubicBezTo>
                  <a:cubicBezTo>
                    <a:pt x="10002" y="6144"/>
                    <a:pt x="10085" y="5942"/>
                    <a:pt x="9954" y="5704"/>
                  </a:cubicBezTo>
                  <a:lnTo>
                    <a:pt x="6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7107550" y="577025"/>
              <a:ext cx="51225" cy="162250"/>
            </a:xfrm>
            <a:custGeom>
              <a:avLst/>
              <a:gdLst/>
              <a:ahLst/>
              <a:cxnLst/>
              <a:rect l="l" t="t" r="r" b="b"/>
              <a:pathLst>
                <a:path w="2049" h="6490" extrusionOk="0">
                  <a:moveTo>
                    <a:pt x="1" y="1"/>
                  </a:moveTo>
                  <a:lnTo>
                    <a:pt x="1025" y="6490"/>
                  </a:lnTo>
                  <a:lnTo>
                    <a:pt x="2049" y="649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7125425" y="577025"/>
              <a:ext cx="104800" cy="162250"/>
            </a:xfrm>
            <a:custGeom>
              <a:avLst/>
              <a:gdLst/>
              <a:ahLst/>
              <a:cxnLst/>
              <a:rect l="l" t="t" r="r" b="b"/>
              <a:pathLst>
                <a:path w="4192" h="6490" extrusionOk="0">
                  <a:moveTo>
                    <a:pt x="0" y="1"/>
                  </a:moveTo>
                  <a:lnTo>
                    <a:pt x="2382" y="6490"/>
                  </a:lnTo>
                  <a:lnTo>
                    <a:pt x="3596" y="6490"/>
                  </a:lnTo>
                  <a:cubicBezTo>
                    <a:pt x="3882" y="6490"/>
                    <a:pt x="4013" y="6311"/>
                    <a:pt x="4060" y="6228"/>
                  </a:cubicBezTo>
                  <a:cubicBezTo>
                    <a:pt x="4108" y="6144"/>
                    <a:pt x="4191" y="5942"/>
                    <a:pt x="4060" y="5704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38"/>
          <p:cNvGrpSpPr/>
          <p:nvPr/>
        </p:nvGrpSpPr>
        <p:grpSpPr>
          <a:xfrm rot="-2019428">
            <a:off x="1543819" y="247748"/>
            <a:ext cx="1078938" cy="1614954"/>
            <a:chOff x="7166500" y="-57275"/>
            <a:chExt cx="414050" cy="619750"/>
          </a:xfrm>
        </p:grpSpPr>
        <p:sp>
          <p:nvSpPr>
            <p:cNvPr id="641" name="Google Shape;641;p38"/>
            <p:cNvSpPr/>
            <p:nvPr/>
          </p:nvSpPr>
          <p:spPr>
            <a:xfrm>
              <a:off x="7166500" y="-57275"/>
              <a:ext cx="414050" cy="619750"/>
            </a:xfrm>
            <a:custGeom>
              <a:avLst/>
              <a:gdLst/>
              <a:ahLst/>
              <a:cxnLst/>
              <a:rect l="l" t="t" r="r" b="b"/>
              <a:pathLst>
                <a:path w="16562" h="24790" extrusionOk="0">
                  <a:moveTo>
                    <a:pt x="6716" y="1"/>
                  </a:moveTo>
                  <a:cubicBezTo>
                    <a:pt x="6454" y="1"/>
                    <a:pt x="6227" y="227"/>
                    <a:pt x="6227" y="489"/>
                  </a:cubicBezTo>
                  <a:cubicBezTo>
                    <a:pt x="6227" y="763"/>
                    <a:pt x="6454" y="977"/>
                    <a:pt x="6716" y="977"/>
                  </a:cubicBezTo>
                  <a:lnTo>
                    <a:pt x="7013" y="977"/>
                  </a:lnTo>
                  <a:lnTo>
                    <a:pt x="7013" y="8335"/>
                  </a:lnTo>
                  <a:cubicBezTo>
                    <a:pt x="3048" y="8930"/>
                    <a:pt x="0" y="12371"/>
                    <a:pt x="12" y="16514"/>
                  </a:cubicBezTo>
                  <a:cubicBezTo>
                    <a:pt x="12" y="21086"/>
                    <a:pt x="3715" y="24789"/>
                    <a:pt x="8287" y="24789"/>
                  </a:cubicBezTo>
                  <a:cubicBezTo>
                    <a:pt x="12847" y="24789"/>
                    <a:pt x="16562" y="21086"/>
                    <a:pt x="16562" y="16514"/>
                  </a:cubicBezTo>
                  <a:cubicBezTo>
                    <a:pt x="16562" y="12371"/>
                    <a:pt x="13502" y="8942"/>
                    <a:pt x="9537" y="8335"/>
                  </a:cubicBezTo>
                  <a:lnTo>
                    <a:pt x="9537" y="977"/>
                  </a:lnTo>
                  <a:lnTo>
                    <a:pt x="9835" y="977"/>
                  </a:lnTo>
                  <a:cubicBezTo>
                    <a:pt x="10097" y="977"/>
                    <a:pt x="10323" y="763"/>
                    <a:pt x="10323" y="489"/>
                  </a:cubicBezTo>
                  <a:cubicBezTo>
                    <a:pt x="10323" y="227"/>
                    <a:pt x="10097" y="1"/>
                    <a:pt x="9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7190900" y="241575"/>
              <a:ext cx="364650" cy="296500"/>
            </a:xfrm>
            <a:custGeom>
              <a:avLst/>
              <a:gdLst/>
              <a:ahLst/>
              <a:cxnLst/>
              <a:rect l="l" t="t" r="r" b="b"/>
              <a:pathLst>
                <a:path w="14586" h="11860" extrusionOk="0">
                  <a:moveTo>
                    <a:pt x="1620" y="0"/>
                  </a:moveTo>
                  <a:cubicBezTo>
                    <a:pt x="608" y="1262"/>
                    <a:pt x="1" y="2846"/>
                    <a:pt x="1" y="4560"/>
                  </a:cubicBezTo>
                  <a:cubicBezTo>
                    <a:pt x="1" y="8585"/>
                    <a:pt x="3275" y="11859"/>
                    <a:pt x="7287" y="11859"/>
                  </a:cubicBezTo>
                  <a:cubicBezTo>
                    <a:pt x="11312" y="11859"/>
                    <a:pt x="14586" y="8585"/>
                    <a:pt x="14586" y="4560"/>
                  </a:cubicBezTo>
                  <a:cubicBezTo>
                    <a:pt x="14586" y="2846"/>
                    <a:pt x="13979" y="1262"/>
                    <a:pt x="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7231675" y="254700"/>
              <a:ext cx="66700" cy="68150"/>
            </a:xfrm>
            <a:custGeom>
              <a:avLst/>
              <a:gdLst/>
              <a:ahLst/>
              <a:cxnLst/>
              <a:rect l="l" t="t" r="r" b="b"/>
              <a:pathLst>
                <a:path w="2668" h="2726" extrusionOk="0">
                  <a:moveTo>
                    <a:pt x="1277" y="1"/>
                  </a:moveTo>
                  <a:cubicBezTo>
                    <a:pt x="1114" y="1"/>
                    <a:pt x="954" y="26"/>
                    <a:pt x="810" y="95"/>
                  </a:cubicBezTo>
                  <a:cubicBezTo>
                    <a:pt x="560" y="214"/>
                    <a:pt x="370" y="440"/>
                    <a:pt x="263" y="678"/>
                  </a:cubicBezTo>
                  <a:cubicBezTo>
                    <a:pt x="108" y="976"/>
                    <a:pt x="25" y="1297"/>
                    <a:pt x="1" y="1630"/>
                  </a:cubicBezTo>
                  <a:cubicBezTo>
                    <a:pt x="1" y="1928"/>
                    <a:pt x="60" y="2238"/>
                    <a:pt x="263" y="2452"/>
                  </a:cubicBezTo>
                  <a:cubicBezTo>
                    <a:pt x="431" y="2630"/>
                    <a:pt x="673" y="2726"/>
                    <a:pt x="921" y="2726"/>
                  </a:cubicBezTo>
                  <a:cubicBezTo>
                    <a:pt x="971" y="2726"/>
                    <a:pt x="1022" y="2722"/>
                    <a:pt x="1072" y="2714"/>
                  </a:cubicBezTo>
                  <a:cubicBezTo>
                    <a:pt x="1370" y="2690"/>
                    <a:pt x="1656" y="2535"/>
                    <a:pt x="1894" y="2345"/>
                  </a:cubicBezTo>
                  <a:cubicBezTo>
                    <a:pt x="2239" y="2071"/>
                    <a:pt x="2525" y="1714"/>
                    <a:pt x="2596" y="1297"/>
                  </a:cubicBezTo>
                  <a:cubicBezTo>
                    <a:pt x="2668" y="880"/>
                    <a:pt x="2501" y="392"/>
                    <a:pt x="2132" y="190"/>
                  </a:cubicBezTo>
                  <a:cubicBezTo>
                    <a:pt x="1989" y="106"/>
                    <a:pt x="1823" y="71"/>
                    <a:pt x="1644" y="35"/>
                  </a:cubicBezTo>
                  <a:cubicBezTo>
                    <a:pt x="1522" y="15"/>
                    <a:pt x="1399" y="1"/>
                    <a:pt x="12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7249250" y="241575"/>
              <a:ext cx="306300" cy="296500"/>
            </a:xfrm>
            <a:custGeom>
              <a:avLst/>
              <a:gdLst/>
              <a:ahLst/>
              <a:cxnLst/>
              <a:rect l="l" t="t" r="r" b="b"/>
              <a:pathLst>
                <a:path w="12252" h="11860" extrusionOk="0">
                  <a:moveTo>
                    <a:pt x="7489" y="0"/>
                  </a:moveTo>
                  <a:cubicBezTo>
                    <a:pt x="8930" y="1524"/>
                    <a:pt x="9859" y="3525"/>
                    <a:pt x="9394" y="5775"/>
                  </a:cubicBezTo>
                  <a:cubicBezTo>
                    <a:pt x="9216" y="7573"/>
                    <a:pt x="7954" y="9192"/>
                    <a:pt x="6323" y="10097"/>
                  </a:cubicBezTo>
                  <a:cubicBezTo>
                    <a:pt x="5384" y="10495"/>
                    <a:pt x="4417" y="10675"/>
                    <a:pt x="3460" y="10675"/>
                  </a:cubicBezTo>
                  <a:cubicBezTo>
                    <a:pt x="2268" y="10675"/>
                    <a:pt x="1090" y="10395"/>
                    <a:pt x="0" y="9906"/>
                  </a:cubicBezTo>
                  <a:lnTo>
                    <a:pt x="0" y="9906"/>
                  </a:lnTo>
                  <a:cubicBezTo>
                    <a:pt x="1298" y="11109"/>
                    <a:pt x="3048" y="11859"/>
                    <a:pt x="4953" y="11859"/>
                  </a:cubicBezTo>
                  <a:cubicBezTo>
                    <a:pt x="8978" y="11859"/>
                    <a:pt x="12252" y="8585"/>
                    <a:pt x="12252" y="4560"/>
                  </a:cubicBezTo>
                  <a:cubicBezTo>
                    <a:pt x="12252" y="2858"/>
                    <a:pt x="11645" y="1262"/>
                    <a:pt x="106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38"/>
          <p:cNvGrpSpPr/>
          <p:nvPr/>
        </p:nvGrpSpPr>
        <p:grpSpPr>
          <a:xfrm>
            <a:off x="3043492" y="693849"/>
            <a:ext cx="547954" cy="547954"/>
            <a:chOff x="3796125" y="-35750"/>
            <a:chExt cx="773400" cy="773400"/>
          </a:xfrm>
        </p:grpSpPr>
        <p:sp>
          <p:nvSpPr>
            <p:cNvPr id="646" name="Google Shape;646;p38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8"/>
          <p:cNvGrpSpPr/>
          <p:nvPr/>
        </p:nvGrpSpPr>
        <p:grpSpPr>
          <a:xfrm>
            <a:off x="-599330" y="2889646"/>
            <a:ext cx="979588" cy="979588"/>
            <a:chOff x="3796125" y="-35750"/>
            <a:chExt cx="773400" cy="773400"/>
          </a:xfrm>
        </p:grpSpPr>
        <p:sp>
          <p:nvSpPr>
            <p:cNvPr id="649" name="Google Shape;649;p38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58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cxnSp>
        <p:nvCxnSpPr>
          <p:cNvPr id="1583" name="Google Shape;1583;p58"/>
          <p:cNvCxnSpPr/>
          <p:nvPr/>
        </p:nvCxnSpPr>
        <p:spPr>
          <a:xfrm>
            <a:off x="0" y="2711175"/>
            <a:ext cx="1173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4" name="Google Shape;1584;p58"/>
          <p:cNvCxnSpPr/>
          <p:nvPr/>
        </p:nvCxnSpPr>
        <p:spPr>
          <a:xfrm>
            <a:off x="1124538" y="2711175"/>
            <a:ext cx="1173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5" name="Google Shape;1585;p58"/>
          <p:cNvCxnSpPr/>
          <p:nvPr/>
        </p:nvCxnSpPr>
        <p:spPr>
          <a:xfrm>
            <a:off x="3127750" y="2711175"/>
            <a:ext cx="1173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6" name="Google Shape;1586;p58"/>
          <p:cNvCxnSpPr/>
          <p:nvPr/>
        </p:nvCxnSpPr>
        <p:spPr>
          <a:xfrm>
            <a:off x="5131050" y="2711175"/>
            <a:ext cx="1173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7" name="Google Shape;1587;p58"/>
          <p:cNvCxnSpPr/>
          <p:nvPr/>
        </p:nvCxnSpPr>
        <p:spPr>
          <a:xfrm>
            <a:off x="7112200" y="2711175"/>
            <a:ext cx="1173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3" name="Google Shape;1593;p58"/>
          <p:cNvSpPr txBox="1"/>
          <p:nvPr/>
        </p:nvSpPr>
        <p:spPr>
          <a:xfrm>
            <a:off x="0" y="3438570"/>
            <a:ext cx="1698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Valeria Yaneva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Scrum Trainer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5" name="Google Shape;1595;p58"/>
          <p:cNvSpPr txBox="1"/>
          <p:nvPr/>
        </p:nvSpPr>
        <p:spPr>
          <a:xfrm>
            <a:off x="1832093" y="3438570"/>
            <a:ext cx="1698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Maxim Marinov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7" name="Google Shape;1597;p58"/>
          <p:cNvSpPr txBox="1"/>
          <p:nvPr/>
        </p:nvSpPr>
        <p:spPr>
          <a:xfrm>
            <a:off x="3664186" y="3439338"/>
            <a:ext cx="1698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Stefan Hristov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9" name="Google Shape;1599;p58"/>
          <p:cNvSpPr txBox="1"/>
          <p:nvPr/>
        </p:nvSpPr>
        <p:spPr>
          <a:xfrm>
            <a:off x="5565551" y="3438570"/>
            <a:ext cx="1698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Petar Matsaliev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0" name="Google Shape;1600;p58"/>
          <p:cNvSpPr/>
          <p:nvPr/>
        </p:nvSpPr>
        <p:spPr>
          <a:xfrm rot="301041">
            <a:off x="370763" y="2266172"/>
            <a:ext cx="277803" cy="240965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58"/>
          <p:cNvSpPr/>
          <p:nvPr/>
        </p:nvSpPr>
        <p:spPr>
          <a:xfrm rot="301041">
            <a:off x="2360413" y="2266172"/>
            <a:ext cx="277803" cy="240965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58"/>
          <p:cNvSpPr/>
          <p:nvPr/>
        </p:nvSpPr>
        <p:spPr>
          <a:xfrm rot="301041">
            <a:off x="4385338" y="2266172"/>
            <a:ext cx="277803" cy="240965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58"/>
          <p:cNvSpPr/>
          <p:nvPr/>
        </p:nvSpPr>
        <p:spPr>
          <a:xfrm rot="301041">
            <a:off x="6410263" y="2266172"/>
            <a:ext cx="277803" cy="240965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599;p58"/>
          <p:cNvSpPr txBox="1"/>
          <p:nvPr/>
        </p:nvSpPr>
        <p:spPr>
          <a:xfrm>
            <a:off x="7284170" y="3447680"/>
            <a:ext cx="1805933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Dani Gramatikov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Designer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603;p58"/>
          <p:cNvSpPr/>
          <p:nvPr/>
        </p:nvSpPr>
        <p:spPr>
          <a:xfrm rot="301041">
            <a:off x="8114763" y="2266172"/>
            <a:ext cx="277803" cy="240965"/>
          </a:xfrm>
          <a:custGeom>
            <a:avLst/>
            <a:gdLst/>
            <a:ahLst/>
            <a:cxnLst/>
            <a:rect l="l" t="t" r="r" b="b"/>
            <a:pathLst>
              <a:path w="2835" h="2459" extrusionOk="0">
                <a:moveTo>
                  <a:pt x="1758" y="1"/>
                </a:moveTo>
                <a:cubicBezTo>
                  <a:pt x="1525" y="1"/>
                  <a:pt x="1293" y="53"/>
                  <a:pt x="1084" y="154"/>
                </a:cubicBezTo>
                <a:cubicBezTo>
                  <a:pt x="572" y="381"/>
                  <a:pt x="203" y="857"/>
                  <a:pt x="72" y="1393"/>
                </a:cubicBezTo>
                <a:cubicBezTo>
                  <a:pt x="13" y="1631"/>
                  <a:pt x="1" y="1881"/>
                  <a:pt x="108" y="2107"/>
                </a:cubicBezTo>
                <a:cubicBezTo>
                  <a:pt x="246" y="2330"/>
                  <a:pt x="507" y="2458"/>
                  <a:pt x="773" y="2458"/>
                </a:cubicBezTo>
                <a:cubicBezTo>
                  <a:pt x="805" y="2458"/>
                  <a:pt x="838" y="2456"/>
                  <a:pt x="870" y="2452"/>
                </a:cubicBezTo>
                <a:cubicBezTo>
                  <a:pt x="1168" y="2440"/>
                  <a:pt x="1441" y="2297"/>
                  <a:pt x="1691" y="2131"/>
                </a:cubicBezTo>
                <a:cubicBezTo>
                  <a:pt x="2299" y="1714"/>
                  <a:pt x="2834" y="1000"/>
                  <a:pt x="2644" y="285"/>
                </a:cubicBezTo>
                <a:cubicBezTo>
                  <a:pt x="2385" y="94"/>
                  <a:pt x="2071" y="1"/>
                  <a:pt x="175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F3CD53D-6EC9-9055-A3C6-021E77D7E5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77" b="17809"/>
          <a:stretch/>
        </p:blipFill>
        <p:spPr>
          <a:xfrm>
            <a:off x="1994426" y="1838193"/>
            <a:ext cx="1414912" cy="144529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29" name="Picture 4">
            <a:extLst>
              <a:ext uri="{FF2B5EF4-FFF2-40B4-BE49-F238E27FC236}">
                <a16:creationId xmlns:a16="http://schemas.microsoft.com/office/drawing/2014/main" id="{BDB1F4E2-0CA7-A312-B217-33B134D4E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807" y="1816899"/>
            <a:ext cx="1439058" cy="1462065"/>
          </a:xfrm>
          <a:prstGeom prst="rect">
            <a:avLst/>
          </a:prstGeom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vata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754" y="1835927"/>
            <a:ext cx="1449824" cy="1449824"/>
          </a:xfrm>
          <a:prstGeom prst="rect">
            <a:avLst/>
          </a:prstGeom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vat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221" y="1829140"/>
            <a:ext cx="1463397" cy="1463398"/>
          </a:xfrm>
          <a:prstGeom prst="rect">
            <a:avLst/>
          </a:prstGeom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A picture containing person, wall, indoor, smiling&#10;&#10;Description automatically generated">
            <a:extLst>
              <a:ext uri="{FF2B5EF4-FFF2-40B4-BE49-F238E27FC236}">
                <a16:creationId xmlns:a16="http://schemas.microsoft.com/office/drawing/2014/main" id="{3CA42CFA-4617-4BDC-BACD-EFC9005315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022" y="1806796"/>
            <a:ext cx="1300470" cy="146416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47"/>
          <p:cNvSpPr/>
          <p:nvPr/>
        </p:nvSpPr>
        <p:spPr>
          <a:xfrm>
            <a:off x="5174100" y="3965942"/>
            <a:ext cx="3249600" cy="32496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47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7710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IDEA</a:t>
            </a:r>
            <a:endParaRPr dirty="0"/>
          </a:p>
        </p:txBody>
      </p:sp>
      <p:sp>
        <p:nvSpPr>
          <p:cNvPr id="914" name="Google Shape;914;p47"/>
          <p:cNvSpPr txBox="1">
            <a:spLocks noGrp="1"/>
          </p:cNvSpPr>
          <p:nvPr>
            <p:ph type="subTitle" idx="6"/>
          </p:nvPr>
        </p:nvSpPr>
        <p:spPr>
          <a:xfrm>
            <a:off x="5298558" y="1550837"/>
            <a:ext cx="3664688" cy="2267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sz="1800" dirty="0"/>
              <a:t>We had more than 20 days to build a project about chemistry from scratch. The idea was to make an ordering simulator for chemistry elements with the aim of it being to learn more about the subject.</a:t>
            </a:r>
            <a:endParaRPr sz="1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58" y="1403498"/>
            <a:ext cx="4820092" cy="27113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177;p39"/>
          <p:cNvSpPr txBox="1">
            <a:spLocks noGrp="1"/>
          </p:cNvSpPr>
          <p:nvPr>
            <p:ph type="title"/>
          </p:nvPr>
        </p:nvSpPr>
        <p:spPr>
          <a:xfrm>
            <a:off x="1279745" y="274727"/>
            <a:ext cx="6519672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STAGES</a:t>
            </a:r>
            <a:r>
              <a:rPr lang="en-US" dirty="0"/>
              <a:t> OF DEVELOPMENT</a:t>
            </a:r>
            <a:endParaRPr dirty="0"/>
          </a:p>
        </p:txBody>
      </p:sp>
      <p:sp>
        <p:nvSpPr>
          <p:cNvPr id="14" name="TextBox 13"/>
          <p:cNvSpPr txBox="1"/>
          <p:nvPr/>
        </p:nvSpPr>
        <p:spPr>
          <a:xfrm>
            <a:off x="601602" y="2490562"/>
            <a:ext cx="678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1.</a:t>
            </a:r>
            <a:endParaRPr lang="bg-BG" sz="2800" dirty="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04961" y="2548152"/>
            <a:ext cx="678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3.</a:t>
            </a:r>
            <a:endParaRPr lang="bg-BG" sz="2800" dirty="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38746" y="4537424"/>
            <a:ext cx="678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2.</a:t>
            </a:r>
            <a:endParaRPr lang="bg-BG" sz="2800" dirty="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5" b="98071" l="9811" r="95390">
                        <a14:foregroundMark x1="79196" y1="64791" x2="55319" y2="49035"/>
                        <a14:foregroundMark x1="43262" y1="61093" x2="58274" y2="37460"/>
                        <a14:foregroundMark x1="54965" y1="60289" x2="63475" y2="42605"/>
                        <a14:foregroundMark x1="57801" y1="39389" x2="71868" y2="54662"/>
                        <a14:foregroundMark x1="77896" y1="30064" x2="77541" y2="70096"/>
                        <a14:foregroundMark x1="58156" y1="25563" x2="73995" y2="31350"/>
                        <a14:foregroundMark x1="26596" y1="76688" x2="46927" y2="50804"/>
                        <a14:foregroundMark x1="32624" y1="86013" x2="35461" y2="80064"/>
                        <a14:foregroundMark x1="34752" y1="36495" x2="35934" y2="58360"/>
                        <a14:foregroundMark x1="30378" y1="38907" x2="46099" y2="33601"/>
                        <a14:foregroundMark x1="51418" y1="20418" x2="51182" y2="25884"/>
                        <a14:foregroundMark x1="37116" y1="30064" x2="38771" y2="324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2611" y="1054747"/>
            <a:ext cx="2990677" cy="21988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122" b="100000" l="9938" r="96185">
                        <a14:foregroundMark x1="36646" y1="65224" x2="46140" y2="83333"/>
                        <a14:foregroundMark x1="66548" y1="57853" x2="48092" y2="79487"/>
                        <a14:foregroundMark x1="52263" y1="67308" x2="55989" y2="69551"/>
                        <a14:foregroundMark x1="53150" y1="80769" x2="62822" y2="83013"/>
                        <a14:foregroundMark x1="58474" y1="77244" x2="64241" y2="75321"/>
                        <a14:foregroundMark x1="57853" y1="72756" x2="58829" y2="64583"/>
                        <a14:foregroundMark x1="54747" y1="77885" x2="54747" y2="77885"/>
                        <a14:foregroundMark x1="54836" y1="77885" x2="55634" y2="77885"/>
                        <a14:foregroundMark x1="77196" y1="86378" x2="73913" y2="86378"/>
                        <a14:foregroundMark x1="74712" y1="79167" x2="73558" y2="92788"/>
                        <a14:foregroundMark x1="77462" y1="86378" x2="78438" y2="91186"/>
                        <a14:foregroundMark x1="81810" y1="62500" x2="81810" y2="69551"/>
                        <a14:foregroundMark x1="77196" y1="69551" x2="81278" y2="61859"/>
                        <a14:foregroundMark x1="36114" y1="70833" x2="36291" y2="74199"/>
                        <a14:foregroundMark x1="41171" y1="87340" x2="42680" y2="83974"/>
                        <a14:foregroundMark x1="37888" y1="63462" x2="38154" y2="658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4928" y="2752172"/>
            <a:ext cx="4169306" cy="23084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308" b="98615" l="10000" r="94627">
                        <a14:foregroundMark x1="34179" y1="31231" x2="34776" y2="45231"/>
                        <a14:foregroundMark x1="25522" y1="29385" x2="58358" y2="29538"/>
                        <a14:foregroundMark x1="25970" y1="22615" x2="45970" y2="23385"/>
                        <a14:foregroundMark x1="28507" y1="36462" x2="25373" y2="41077"/>
                        <a14:foregroundMark x1="58060" y1="39538" x2="50299" y2="39538"/>
                        <a14:foregroundMark x1="56866" y1="43385" x2="58806" y2="46462"/>
                        <a14:foregroundMark x1="58806" y1="42923" x2="64030" y2="44000"/>
                        <a14:foregroundMark x1="85224" y1="59846" x2="74328" y2="66923"/>
                        <a14:foregroundMark x1="71493" y1="56615" x2="71343" y2="68769"/>
                        <a14:backgroundMark x1="19552" y1="58615" x2="19552" y2="60000"/>
                        <a14:backgroundMark x1="19254" y1="58154" x2="20000" y2="60000"/>
                        <a14:backgroundMark x1="19851" y1="58154" x2="20299" y2="6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86832" y="910638"/>
            <a:ext cx="2510555" cy="24356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9" name="Picture 958">
            <a:extLst>
              <a:ext uri="{FF2B5EF4-FFF2-40B4-BE49-F238E27FC236}">
                <a16:creationId xmlns:a16="http://schemas.microsoft.com/office/drawing/2014/main" id="{10F932BE-7AB9-4ACB-BAF6-29EB350BB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316" y="1031987"/>
            <a:ext cx="915003" cy="940049"/>
          </a:xfrm>
          <a:prstGeom prst="rect">
            <a:avLst/>
          </a:prstGeom>
        </p:spPr>
      </p:pic>
      <p:pic>
        <p:nvPicPr>
          <p:cNvPr id="960" name="Picture 959">
            <a:extLst>
              <a:ext uri="{FF2B5EF4-FFF2-40B4-BE49-F238E27FC236}">
                <a16:creationId xmlns:a16="http://schemas.microsoft.com/office/drawing/2014/main" id="{CA9C0982-FC44-4872-8305-52A33AF96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984628" y="1076557"/>
            <a:ext cx="869625" cy="85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1" name="Picture 960">
            <a:extLst>
              <a:ext uri="{FF2B5EF4-FFF2-40B4-BE49-F238E27FC236}">
                <a16:creationId xmlns:a16="http://schemas.microsoft.com/office/drawing/2014/main" id="{83200AFB-870E-4E46-B99C-41A9ED63A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2586826" y="1039131"/>
            <a:ext cx="869625" cy="93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2" name="Picture 961">
            <a:extLst>
              <a:ext uri="{FF2B5EF4-FFF2-40B4-BE49-F238E27FC236}">
                <a16:creationId xmlns:a16="http://schemas.microsoft.com/office/drawing/2014/main" id="{D39AE973-5E3D-4F22-82BE-2975B72969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61" y="2495755"/>
            <a:ext cx="1623996" cy="956846"/>
          </a:xfrm>
          <a:prstGeom prst="rect">
            <a:avLst/>
          </a:prstGeom>
        </p:spPr>
      </p:pic>
      <p:pic>
        <p:nvPicPr>
          <p:cNvPr id="963" name="Picture 962">
            <a:extLst>
              <a:ext uri="{FF2B5EF4-FFF2-40B4-BE49-F238E27FC236}">
                <a16:creationId xmlns:a16="http://schemas.microsoft.com/office/drawing/2014/main" id="{5E7190DC-3C47-4514-8AD9-089D71582F4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081192" y="987750"/>
            <a:ext cx="1080000" cy="1080000"/>
          </a:xfrm>
          <a:prstGeom prst="rect">
            <a:avLst/>
          </a:prstGeom>
        </p:spPr>
      </p:pic>
      <p:pic>
        <p:nvPicPr>
          <p:cNvPr id="964" name="Picture 963">
            <a:extLst>
              <a:ext uri="{FF2B5EF4-FFF2-40B4-BE49-F238E27FC236}">
                <a16:creationId xmlns:a16="http://schemas.microsoft.com/office/drawing/2014/main" id="{232308EA-2782-4277-853F-9D7C354A4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 t="640" b="640"/>
          <a:stretch/>
        </p:blipFill>
        <p:spPr bwMode="auto">
          <a:xfrm>
            <a:off x="5607331" y="962012"/>
            <a:ext cx="1093999" cy="10800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5" name="Picture 964">
            <a:extLst>
              <a:ext uri="{FF2B5EF4-FFF2-40B4-BE49-F238E27FC236}">
                <a16:creationId xmlns:a16="http://schemas.microsoft.com/office/drawing/2014/main" id="{08C08CCC-900E-451C-87A9-5A4497572C9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1" r="19383" b="7244"/>
          <a:stretch/>
        </p:blipFill>
        <p:spPr>
          <a:xfrm>
            <a:off x="2340625" y="2157508"/>
            <a:ext cx="1362029" cy="1403628"/>
          </a:xfrm>
          <a:prstGeom prst="rect">
            <a:avLst/>
          </a:prstGeom>
        </p:spPr>
      </p:pic>
      <p:pic>
        <p:nvPicPr>
          <p:cNvPr id="966" name="Picture 2" descr="Download Microsoft Excel Logo in SVG Vector or PNG File Format - Logo.win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849" y="2282468"/>
            <a:ext cx="2068482" cy="142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7" name="AutoShape 2" descr="VS logo">
            <a:extLst>
              <a:ext uri="{FF2B5EF4-FFF2-40B4-BE49-F238E27FC236}">
                <a16:creationId xmlns:a16="http://schemas.microsoft.com/office/drawing/2014/main" id="{B8D905BE-DEC8-5DD9-854F-E2466B8961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1861" y="21960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968" name="Picture 8" descr="raylib">
            <a:extLst>
              <a:ext uri="{FF2B5EF4-FFF2-40B4-BE49-F238E27FC236}">
                <a16:creationId xmlns:a16="http://schemas.microsoft.com/office/drawing/2014/main" id="{6D73E1CB-8FB4-8093-B965-E8DA0EE30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751" y="2514505"/>
            <a:ext cx="965157" cy="96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9" name="Picture 10" descr="PS">
            <a:extLst>
              <a:ext uri="{FF2B5EF4-FFF2-40B4-BE49-F238E27FC236}">
                <a16:creationId xmlns:a16="http://schemas.microsoft.com/office/drawing/2014/main" id="{77057CB3-4F48-C6B0-B7F8-A2A603C8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509" y="2514505"/>
            <a:ext cx="980615" cy="99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0" name="AutoShape 12" descr="adobe creative cloud">
            <a:extLst>
              <a:ext uri="{FF2B5EF4-FFF2-40B4-BE49-F238E27FC236}">
                <a16:creationId xmlns:a16="http://schemas.microsoft.com/office/drawing/2014/main" id="{3C106E9D-10A4-5DAC-A031-E4C95BFA1E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14261" y="234846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971" name="Picture 970">
            <a:extLst>
              <a:ext uri="{FF2B5EF4-FFF2-40B4-BE49-F238E27FC236}">
                <a16:creationId xmlns:a16="http://schemas.microsoft.com/office/drawing/2014/main" id="{F9F8A56C-1A89-B631-D639-E1F4857EAF9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27972" y="3834142"/>
            <a:ext cx="1030349" cy="1009600"/>
          </a:xfrm>
          <a:prstGeom prst="rect">
            <a:avLst/>
          </a:prstGeom>
        </p:spPr>
      </p:pic>
      <p:pic>
        <p:nvPicPr>
          <p:cNvPr id="972" name="Picture 18" descr="Figma logo">
            <a:extLst>
              <a:ext uri="{FF2B5EF4-FFF2-40B4-BE49-F238E27FC236}">
                <a16:creationId xmlns:a16="http://schemas.microsoft.com/office/drawing/2014/main" id="{0284A78C-9B9A-CFC0-C22A-4223C332D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192" y="3775180"/>
            <a:ext cx="1202531" cy="120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3" name="Google Shape;680;p40"/>
          <p:cNvSpPr txBox="1">
            <a:spLocks noGrp="1"/>
          </p:cNvSpPr>
          <p:nvPr>
            <p:ph type="title"/>
          </p:nvPr>
        </p:nvSpPr>
        <p:spPr>
          <a:xfrm>
            <a:off x="976863" y="195197"/>
            <a:ext cx="770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USED PROGRAMS</a:t>
            </a:r>
            <a:endParaRPr sz="3200" dirty="0"/>
          </a:p>
        </p:txBody>
      </p:sp>
      <p:pic>
        <p:nvPicPr>
          <p:cNvPr id="2050" name="Picture 2" descr="File:JSON vector logo.svg - Wikimedia Commons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258" y="3717683"/>
            <a:ext cx="1290037" cy="129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50"/>
          <p:cNvSpPr txBox="1">
            <a:spLocks noGrp="1"/>
          </p:cNvSpPr>
          <p:nvPr>
            <p:ph type="title"/>
          </p:nvPr>
        </p:nvSpPr>
        <p:spPr>
          <a:xfrm>
            <a:off x="713275" y="1833000"/>
            <a:ext cx="7717500" cy="14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JUMP TO THE PROJECT!</a:t>
            </a:r>
            <a:endParaRPr dirty="0"/>
          </a:p>
        </p:txBody>
      </p:sp>
      <p:sp>
        <p:nvSpPr>
          <p:cNvPr id="1053" name="Google Shape;1053;p50"/>
          <p:cNvSpPr/>
          <p:nvPr/>
        </p:nvSpPr>
        <p:spPr>
          <a:xfrm>
            <a:off x="833580" y="3528568"/>
            <a:ext cx="3401658" cy="1233919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50"/>
          <p:cNvSpPr/>
          <p:nvPr/>
        </p:nvSpPr>
        <p:spPr>
          <a:xfrm flipH="1">
            <a:off x="4662630" y="162718"/>
            <a:ext cx="3401658" cy="1233919"/>
          </a:xfrm>
          <a:custGeom>
            <a:avLst/>
            <a:gdLst/>
            <a:ahLst/>
            <a:cxnLst/>
            <a:rect l="l" t="t" r="r" b="b"/>
            <a:pathLst>
              <a:path w="83976" h="38569" extrusionOk="0">
                <a:moveTo>
                  <a:pt x="28830" y="0"/>
                </a:moveTo>
                <a:cubicBezTo>
                  <a:pt x="25275" y="0"/>
                  <a:pt x="21679" y="966"/>
                  <a:pt x="18444" y="2493"/>
                </a:cubicBezTo>
                <a:cubicBezTo>
                  <a:pt x="12264" y="5410"/>
                  <a:pt x="7061" y="10363"/>
                  <a:pt x="3858" y="16411"/>
                </a:cubicBezTo>
                <a:cubicBezTo>
                  <a:pt x="1299" y="21245"/>
                  <a:pt x="1" y="31294"/>
                  <a:pt x="132" y="38569"/>
                </a:cubicBezTo>
                <a:lnTo>
                  <a:pt x="83976" y="38569"/>
                </a:lnTo>
                <a:cubicBezTo>
                  <a:pt x="82748" y="36249"/>
                  <a:pt x="80081" y="34802"/>
                  <a:pt x="77461" y="34802"/>
                </a:cubicBezTo>
                <a:cubicBezTo>
                  <a:pt x="76397" y="34802"/>
                  <a:pt x="75340" y="35041"/>
                  <a:pt x="74391" y="35557"/>
                </a:cubicBezTo>
                <a:cubicBezTo>
                  <a:pt x="73700" y="29877"/>
                  <a:pt x="71117" y="24281"/>
                  <a:pt x="66616" y="20721"/>
                </a:cubicBezTo>
                <a:cubicBezTo>
                  <a:pt x="63732" y="18434"/>
                  <a:pt x="60028" y="17120"/>
                  <a:pt x="56374" y="17120"/>
                </a:cubicBezTo>
                <a:cubicBezTo>
                  <a:pt x="54341" y="17120"/>
                  <a:pt x="52323" y="17527"/>
                  <a:pt x="50471" y="18400"/>
                </a:cubicBezTo>
                <a:cubicBezTo>
                  <a:pt x="48590" y="14756"/>
                  <a:pt x="46649" y="11113"/>
                  <a:pt x="44042" y="7922"/>
                </a:cubicBezTo>
                <a:cubicBezTo>
                  <a:pt x="41434" y="4755"/>
                  <a:pt x="38113" y="2064"/>
                  <a:pt x="34207" y="814"/>
                </a:cubicBezTo>
                <a:cubicBezTo>
                  <a:pt x="32461" y="254"/>
                  <a:pt x="30651" y="0"/>
                  <a:pt x="2883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5" name="Google Shape;1055;p50"/>
          <p:cNvGrpSpPr/>
          <p:nvPr/>
        </p:nvGrpSpPr>
        <p:grpSpPr>
          <a:xfrm>
            <a:off x="5586867" y="3988850"/>
            <a:ext cx="1015629" cy="1015629"/>
            <a:chOff x="3796125" y="-35750"/>
            <a:chExt cx="773400" cy="773400"/>
          </a:xfrm>
        </p:grpSpPr>
        <p:sp>
          <p:nvSpPr>
            <p:cNvPr id="1056" name="Google Shape;1056;p50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0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50"/>
          <p:cNvGrpSpPr/>
          <p:nvPr/>
        </p:nvGrpSpPr>
        <p:grpSpPr>
          <a:xfrm>
            <a:off x="2047441" y="758449"/>
            <a:ext cx="491109" cy="491109"/>
            <a:chOff x="3796125" y="-35750"/>
            <a:chExt cx="773400" cy="773400"/>
          </a:xfrm>
        </p:grpSpPr>
        <p:sp>
          <p:nvSpPr>
            <p:cNvPr id="1059" name="Google Shape;1059;p50"/>
            <p:cNvSpPr/>
            <p:nvPr/>
          </p:nvSpPr>
          <p:spPr>
            <a:xfrm>
              <a:off x="3796125" y="-35750"/>
              <a:ext cx="773400" cy="77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0"/>
            <p:cNvSpPr/>
            <p:nvPr/>
          </p:nvSpPr>
          <p:spPr>
            <a:xfrm rot="301067">
              <a:off x="3918082" y="92788"/>
              <a:ext cx="257035" cy="222951"/>
            </a:xfrm>
            <a:custGeom>
              <a:avLst/>
              <a:gdLst/>
              <a:ahLst/>
              <a:cxnLst/>
              <a:rect l="l" t="t" r="r" b="b"/>
              <a:pathLst>
                <a:path w="2835" h="2459" extrusionOk="0">
                  <a:moveTo>
                    <a:pt x="1758" y="1"/>
                  </a:moveTo>
                  <a:cubicBezTo>
                    <a:pt x="1525" y="1"/>
                    <a:pt x="1293" y="53"/>
                    <a:pt x="1084" y="154"/>
                  </a:cubicBezTo>
                  <a:cubicBezTo>
                    <a:pt x="572" y="381"/>
                    <a:pt x="203" y="857"/>
                    <a:pt x="72" y="1393"/>
                  </a:cubicBezTo>
                  <a:cubicBezTo>
                    <a:pt x="13" y="1631"/>
                    <a:pt x="1" y="1881"/>
                    <a:pt x="108" y="2107"/>
                  </a:cubicBezTo>
                  <a:cubicBezTo>
                    <a:pt x="246" y="2330"/>
                    <a:pt x="507" y="2458"/>
                    <a:pt x="773" y="2458"/>
                  </a:cubicBezTo>
                  <a:cubicBezTo>
                    <a:pt x="805" y="2458"/>
                    <a:pt x="838" y="2456"/>
                    <a:pt x="870" y="2452"/>
                  </a:cubicBezTo>
                  <a:cubicBezTo>
                    <a:pt x="1168" y="2440"/>
                    <a:pt x="1441" y="2297"/>
                    <a:pt x="1691" y="2131"/>
                  </a:cubicBezTo>
                  <a:cubicBezTo>
                    <a:pt x="2299" y="1714"/>
                    <a:pt x="2834" y="1000"/>
                    <a:pt x="2644" y="285"/>
                  </a:cubicBezTo>
                  <a:cubicBezTo>
                    <a:pt x="2385" y="94"/>
                    <a:pt x="2071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50"/>
          <p:cNvGrpSpPr/>
          <p:nvPr/>
        </p:nvGrpSpPr>
        <p:grpSpPr>
          <a:xfrm>
            <a:off x="7954129" y="2984474"/>
            <a:ext cx="1247035" cy="2322096"/>
            <a:chOff x="12707568" y="3395177"/>
            <a:chExt cx="1504082" cy="2800743"/>
          </a:xfrm>
        </p:grpSpPr>
        <p:sp>
          <p:nvSpPr>
            <p:cNvPr id="1062" name="Google Shape;1062;p50"/>
            <p:cNvSpPr/>
            <p:nvPr/>
          </p:nvSpPr>
          <p:spPr>
            <a:xfrm>
              <a:off x="12784313" y="3395873"/>
              <a:ext cx="288985" cy="369156"/>
            </a:xfrm>
            <a:custGeom>
              <a:avLst/>
              <a:gdLst/>
              <a:ahLst/>
              <a:cxnLst/>
              <a:rect l="l" t="t" r="r" b="b"/>
              <a:pathLst>
                <a:path w="4978" h="6359" extrusionOk="0">
                  <a:moveTo>
                    <a:pt x="2060" y="1"/>
                  </a:moveTo>
                  <a:lnTo>
                    <a:pt x="1" y="1168"/>
                  </a:lnTo>
                  <a:lnTo>
                    <a:pt x="2918" y="6359"/>
                  </a:lnTo>
                  <a:lnTo>
                    <a:pt x="4977" y="5192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0"/>
            <p:cNvSpPr/>
            <p:nvPr/>
          </p:nvSpPr>
          <p:spPr>
            <a:xfrm>
              <a:off x="12878997" y="3395177"/>
              <a:ext cx="195695" cy="313193"/>
            </a:xfrm>
            <a:custGeom>
              <a:avLst/>
              <a:gdLst/>
              <a:ahLst/>
              <a:cxnLst/>
              <a:rect l="l" t="t" r="r" b="b"/>
              <a:pathLst>
                <a:path w="3371" h="5395" extrusionOk="0">
                  <a:moveTo>
                    <a:pt x="453" y="1"/>
                  </a:moveTo>
                  <a:lnTo>
                    <a:pt x="1" y="251"/>
                  </a:lnTo>
                  <a:cubicBezTo>
                    <a:pt x="60" y="382"/>
                    <a:pt x="96" y="501"/>
                    <a:pt x="179" y="620"/>
                  </a:cubicBezTo>
                  <a:cubicBezTo>
                    <a:pt x="370" y="953"/>
                    <a:pt x="560" y="1287"/>
                    <a:pt x="739" y="1632"/>
                  </a:cubicBezTo>
                  <a:cubicBezTo>
                    <a:pt x="1227" y="2430"/>
                    <a:pt x="1763" y="3228"/>
                    <a:pt x="2215" y="4013"/>
                  </a:cubicBezTo>
                  <a:cubicBezTo>
                    <a:pt x="2477" y="4478"/>
                    <a:pt x="2751" y="4942"/>
                    <a:pt x="3001" y="5394"/>
                  </a:cubicBezTo>
                  <a:lnTo>
                    <a:pt x="3370" y="5192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0"/>
            <p:cNvSpPr/>
            <p:nvPr/>
          </p:nvSpPr>
          <p:spPr>
            <a:xfrm>
              <a:off x="12785707" y="3444986"/>
              <a:ext cx="202545" cy="320043"/>
            </a:xfrm>
            <a:custGeom>
              <a:avLst/>
              <a:gdLst/>
              <a:ahLst/>
              <a:cxnLst/>
              <a:rect l="l" t="t" r="r" b="b"/>
              <a:pathLst>
                <a:path w="3489" h="5513" extrusionOk="0">
                  <a:moveTo>
                    <a:pt x="548" y="0"/>
                  </a:moveTo>
                  <a:lnTo>
                    <a:pt x="0" y="310"/>
                  </a:lnTo>
                  <a:lnTo>
                    <a:pt x="2917" y="5513"/>
                  </a:lnTo>
                  <a:lnTo>
                    <a:pt x="3489" y="5179"/>
                  </a:lnTo>
                  <a:cubicBezTo>
                    <a:pt x="2572" y="3405"/>
                    <a:pt x="1632" y="1655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0"/>
            <p:cNvSpPr/>
            <p:nvPr/>
          </p:nvSpPr>
          <p:spPr>
            <a:xfrm>
              <a:off x="12917718" y="3682072"/>
              <a:ext cx="666385" cy="928318"/>
            </a:xfrm>
            <a:custGeom>
              <a:avLst/>
              <a:gdLst/>
              <a:ahLst/>
              <a:cxnLst/>
              <a:rect l="l" t="t" r="r" b="b"/>
              <a:pathLst>
                <a:path w="11479" h="15991" extrusionOk="0">
                  <a:moveTo>
                    <a:pt x="3537" y="0"/>
                  </a:moveTo>
                  <a:lnTo>
                    <a:pt x="0" y="1988"/>
                  </a:lnTo>
                  <a:lnTo>
                    <a:pt x="7930" y="15990"/>
                  </a:lnTo>
                  <a:lnTo>
                    <a:pt x="11478" y="14002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0"/>
            <p:cNvSpPr/>
            <p:nvPr/>
          </p:nvSpPr>
          <p:spPr>
            <a:xfrm>
              <a:off x="12917718" y="3751155"/>
              <a:ext cx="550222" cy="859235"/>
            </a:xfrm>
            <a:custGeom>
              <a:avLst/>
              <a:gdLst/>
              <a:ahLst/>
              <a:cxnLst/>
              <a:rect l="l" t="t" r="r" b="b"/>
              <a:pathLst>
                <a:path w="9478" h="14801" extrusionOk="0">
                  <a:moveTo>
                    <a:pt x="1429" y="1"/>
                  </a:moveTo>
                  <a:lnTo>
                    <a:pt x="0" y="798"/>
                  </a:lnTo>
                  <a:lnTo>
                    <a:pt x="7930" y="14800"/>
                  </a:lnTo>
                  <a:lnTo>
                    <a:pt x="9478" y="13943"/>
                  </a:lnTo>
                  <a:lnTo>
                    <a:pt x="1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0"/>
            <p:cNvSpPr/>
            <p:nvPr/>
          </p:nvSpPr>
          <p:spPr>
            <a:xfrm>
              <a:off x="12838941" y="3603237"/>
              <a:ext cx="356675" cy="263384"/>
            </a:xfrm>
            <a:custGeom>
              <a:avLst/>
              <a:gdLst/>
              <a:ahLst/>
              <a:cxnLst/>
              <a:rect l="l" t="t" r="r" b="b"/>
              <a:pathLst>
                <a:path w="6144" h="4537" extrusionOk="0">
                  <a:moveTo>
                    <a:pt x="5108" y="1"/>
                  </a:moveTo>
                  <a:lnTo>
                    <a:pt x="0" y="2870"/>
                  </a:lnTo>
                  <a:lnTo>
                    <a:pt x="1024" y="4537"/>
                  </a:lnTo>
                  <a:lnTo>
                    <a:pt x="6144" y="1679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0"/>
            <p:cNvSpPr/>
            <p:nvPr/>
          </p:nvSpPr>
          <p:spPr>
            <a:xfrm>
              <a:off x="12838244" y="3602540"/>
              <a:ext cx="308317" cy="178395"/>
            </a:xfrm>
            <a:custGeom>
              <a:avLst/>
              <a:gdLst/>
              <a:ahLst/>
              <a:cxnLst/>
              <a:rect l="l" t="t" r="r" b="b"/>
              <a:pathLst>
                <a:path w="5311" h="3073" extrusionOk="0">
                  <a:moveTo>
                    <a:pt x="5108" y="1"/>
                  </a:moveTo>
                  <a:lnTo>
                    <a:pt x="0" y="2870"/>
                  </a:lnTo>
                  <a:lnTo>
                    <a:pt x="131" y="3073"/>
                  </a:lnTo>
                  <a:cubicBezTo>
                    <a:pt x="357" y="2977"/>
                    <a:pt x="584" y="2858"/>
                    <a:pt x="786" y="2739"/>
                  </a:cubicBezTo>
                  <a:cubicBezTo>
                    <a:pt x="1917" y="2120"/>
                    <a:pt x="3060" y="1549"/>
                    <a:pt x="4191" y="965"/>
                  </a:cubicBezTo>
                  <a:cubicBezTo>
                    <a:pt x="4584" y="775"/>
                    <a:pt x="4941" y="549"/>
                    <a:pt x="5310" y="334"/>
                  </a:cubicBezTo>
                  <a:lnTo>
                    <a:pt x="51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0"/>
            <p:cNvSpPr/>
            <p:nvPr/>
          </p:nvSpPr>
          <p:spPr>
            <a:xfrm>
              <a:off x="12866574" y="3651653"/>
              <a:ext cx="303498" cy="176305"/>
            </a:xfrm>
            <a:custGeom>
              <a:avLst/>
              <a:gdLst/>
              <a:ahLst/>
              <a:cxnLst/>
              <a:rect l="l" t="t" r="r" b="b"/>
              <a:pathLst>
                <a:path w="5228" h="3037" extrusionOk="0">
                  <a:moveTo>
                    <a:pt x="5180" y="0"/>
                  </a:moveTo>
                  <a:cubicBezTo>
                    <a:pt x="4596" y="310"/>
                    <a:pt x="4049" y="655"/>
                    <a:pt x="3513" y="941"/>
                  </a:cubicBezTo>
                  <a:cubicBezTo>
                    <a:pt x="2453" y="1477"/>
                    <a:pt x="1417" y="2024"/>
                    <a:pt x="370" y="2572"/>
                  </a:cubicBezTo>
                  <a:cubicBezTo>
                    <a:pt x="250" y="2643"/>
                    <a:pt x="119" y="2703"/>
                    <a:pt x="0" y="2786"/>
                  </a:cubicBezTo>
                  <a:lnTo>
                    <a:pt x="167" y="3036"/>
                  </a:lnTo>
                  <a:cubicBezTo>
                    <a:pt x="1894" y="2131"/>
                    <a:pt x="3584" y="1155"/>
                    <a:pt x="5227" y="72"/>
                  </a:cubicBezTo>
                  <a:lnTo>
                    <a:pt x="51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0"/>
            <p:cNvSpPr/>
            <p:nvPr/>
          </p:nvSpPr>
          <p:spPr>
            <a:xfrm>
              <a:off x="12894207" y="3687587"/>
              <a:ext cx="300712" cy="179731"/>
            </a:xfrm>
            <a:custGeom>
              <a:avLst/>
              <a:gdLst/>
              <a:ahLst/>
              <a:cxnLst/>
              <a:rect l="l" t="t" r="r" b="b"/>
              <a:pathLst>
                <a:path w="5180" h="3096" extrusionOk="0">
                  <a:moveTo>
                    <a:pt x="5049" y="0"/>
                  </a:moveTo>
                  <a:cubicBezTo>
                    <a:pt x="3430" y="1096"/>
                    <a:pt x="1727" y="2048"/>
                    <a:pt x="1" y="2965"/>
                  </a:cubicBezTo>
                  <a:lnTo>
                    <a:pt x="72" y="3096"/>
                  </a:lnTo>
                  <a:lnTo>
                    <a:pt x="5180" y="226"/>
                  </a:lnTo>
                  <a:lnTo>
                    <a:pt x="50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0"/>
            <p:cNvSpPr/>
            <p:nvPr/>
          </p:nvSpPr>
          <p:spPr>
            <a:xfrm>
              <a:off x="12776709" y="3417991"/>
              <a:ext cx="217813" cy="170790"/>
            </a:xfrm>
            <a:custGeom>
              <a:avLst/>
              <a:gdLst/>
              <a:ahLst/>
              <a:cxnLst/>
              <a:rect l="l" t="t" r="r" b="b"/>
              <a:pathLst>
                <a:path w="3752" h="2942" extrusionOk="0">
                  <a:moveTo>
                    <a:pt x="3049" y="1"/>
                  </a:moveTo>
                  <a:lnTo>
                    <a:pt x="1" y="1703"/>
                  </a:lnTo>
                  <a:lnTo>
                    <a:pt x="703" y="2942"/>
                  </a:lnTo>
                  <a:lnTo>
                    <a:pt x="3751" y="1227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0"/>
            <p:cNvSpPr/>
            <p:nvPr/>
          </p:nvSpPr>
          <p:spPr>
            <a:xfrm>
              <a:off x="12778798" y="3417295"/>
              <a:ext cx="181820" cy="107920"/>
            </a:xfrm>
            <a:custGeom>
              <a:avLst/>
              <a:gdLst/>
              <a:ahLst/>
              <a:cxnLst/>
              <a:rect l="l" t="t" r="r" b="b"/>
              <a:pathLst>
                <a:path w="3132" h="1859" extrusionOk="0">
                  <a:moveTo>
                    <a:pt x="3048" y="1"/>
                  </a:moveTo>
                  <a:lnTo>
                    <a:pt x="0" y="1715"/>
                  </a:lnTo>
                  <a:lnTo>
                    <a:pt x="84" y="1858"/>
                  </a:lnTo>
                  <a:cubicBezTo>
                    <a:pt x="322" y="1715"/>
                    <a:pt x="572" y="1561"/>
                    <a:pt x="834" y="1430"/>
                  </a:cubicBezTo>
                  <a:cubicBezTo>
                    <a:pt x="1584" y="1013"/>
                    <a:pt x="2346" y="549"/>
                    <a:pt x="3132" y="156"/>
                  </a:cubicBezTo>
                  <a:lnTo>
                    <a:pt x="30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0"/>
            <p:cNvSpPr/>
            <p:nvPr/>
          </p:nvSpPr>
          <p:spPr>
            <a:xfrm>
              <a:off x="12800916" y="3457409"/>
              <a:ext cx="194244" cy="129980"/>
            </a:xfrm>
            <a:custGeom>
              <a:avLst/>
              <a:gdLst/>
              <a:ahLst/>
              <a:cxnLst/>
              <a:rect l="l" t="t" r="r" b="b"/>
              <a:pathLst>
                <a:path w="3346" h="2239" extrusionOk="0">
                  <a:moveTo>
                    <a:pt x="3048" y="1"/>
                  </a:moveTo>
                  <a:cubicBezTo>
                    <a:pt x="2179" y="441"/>
                    <a:pt x="1322" y="965"/>
                    <a:pt x="512" y="1429"/>
                  </a:cubicBezTo>
                  <a:cubicBezTo>
                    <a:pt x="346" y="1513"/>
                    <a:pt x="167" y="1620"/>
                    <a:pt x="0" y="1703"/>
                  </a:cubicBezTo>
                  <a:lnTo>
                    <a:pt x="298" y="2239"/>
                  </a:lnTo>
                  <a:lnTo>
                    <a:pt x="3346" y="536"/>
                  </a:lnTo>
                  <a:lnTo>
                    <a:pt x="30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0"/>
            <p:cNvSpPr/>
            <p:nvPr/>
          </p:nvSpPr>
          <p:spPr>
            <a:xfrm>
              <a:off x="13494876" y="4412605"/>
              <a:ext cx="243356" cy="297287"/>
            </a:xfrm>
            <a:custGeom>
              <a:avLst/>
              <a:gdLst/>
              <a:ahLst/>
              <a:cxnLst/>
              <a:rect l="l" t="t" r="r" b="b"/>
              <a:pathLst>
                <a:path w="4192" h="5121" extrusionOk="0">
                  <a:moveTo>
                    <a:pt x="1917" y="1"/>
                  </a:moveTo>
                  <a:lnTo>
                    <a:pt x="0" y="1084"/>
                  </a:lnTo>
                  <a:lnTo>
                    <a:pt x="2274" y="5121"/>
                  </a:lnTo>
                  <a:lnTo>
                    <a:pt x="4191" y="4037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0"/>
            <p:cNvSpPr/>
            <p:nvPr/>
          </p:nvSpPr>
          <p:spPr>
            <a:xfrm>
              <a:off x="13497605" y="4413301"/>
              <a:ext cx="210905" cy="241324"/>
            </a:xfrm>
            <a:custGeom>
              <a:avLst/>
              <a:gdLst/>
              <a:ahLst/>
              <a:cxnLst/>
              <a:rect l="l" t="t" r="r" b="b"/>
              <a:pathLst>
                <a:path w="3633" h="4157" extrusionOk="0">
                  <a:moveTo>
                    <a:pt x="1918" y="1"/>
                  </a:moveTo>
                  <a:lnTo>
                    <a:pt x="1" y="1072"/>
                  </a:lnTo>
                  <a:lnTo>
                    <a:pt x="1715" y="4156"/>
                  </a:lnTo>
                  <a:cubicBezTo>
                    <a:pt x="1763" y="4108"/>
                    <a:pt x="1822" y="4085"/>
                    <a:pt x="1882" y="4049"/>
                  </a:cubicBezTo>
                  <a:cubicBezTo>
                    <a:pt x="2465" y="3716"/>
                    <a:pt x="3037" y="3346"/>
                    <a:pt x="3632" y="3049"/>
                  </a:cubicBezTo>
                  <a:lnTo>
                    <a:pt x="1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0"/>
            <p:cNvSpPr/>
            <p:nvPr/>
          </p:nvSpPr>
          <p:spPr>
            <a:xfrm>
              <a:off x="13302026" y="4523891"/>
              <a:ext cx="242659" cy="297287"/>
            </a:xfrm>
            <a:custGeom>
              <a:avLst/>
              <a:gdLst/>
              <a:ahLst/>
              <a:cxnLst/>
              <a:rect l="l" t="t" r="r" b="b"/>
              <a:pathLst>
                <a:path w="4180" h="5121" extrusionOk="0">
                  <a:moveTo>
                    <a:pt x="1917" y="1"/>
                  </a:moveTo>
                  <a:lnTo>
                    <a:pt x="0" y="1084"/>
                  </a:lnTo>
                  <a:lnTo>
                    <a:pt x="2263" y="5120"/>
                  </a:lnTo>
                  <a:lnTo>
                    <a:pt x="4179" y="4037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0"/>
            <p:cNvSpPr/>
            <p:nvPr/>
          </p:nvSpPr>
          <p:spPr>
            <a:xfrm>
              <a:off x="13302026" y="4523891"/>
              <a:ext cx="203242" cy="226811"/>
            </a:xfrm>
            <a:custGeom>
              <a:avLst/>
              <a:gdLst/>
              <a:ahLst/>
              <a:cxnLst/>
              <a:rect l="l" t="t" r="r" b="b"/>
              <a:pathLst>
                <a:path w="3501" h="3907" extrusionOk="0">
                  <a:moveTo>
                    <a:pt x="1917" y="1"/>
                  </a:moveTo>
                  <a:lnTo>
                    <a:pt x="0" y="1072"/>
                  </a:lnTo>
                  <a:lnTo>
                    <a:pt x="1596" y="3906"/>
                  </a:lnTo>
                  <a:cubicBezTo>
                    <a:pt x="2215" y="3513"/>
                    <a:pt x="2846" y="3132"/>
                    <a:pt x="3501" y="2799"/>
                  </a:cubicBezTo>
                  <a:lnTo>
                    <a:pt x="19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0"/>
            <p:cNvSpPr/>
            <p:nvPr/>
          </p:nvSpPr>
          <p:spPr>
            <a:xfrm>
              <a:off x="13192132" y="4283380"/>
              <a:ext cx="529497" cy="457628"/>
            </a:xfrm>
            <a:custGeom>
              <a:avLst/>
              <a:gdLst/>
              <a:ahLst/>
              <a:cxnLst/>
              <a:rect l="l" t="t" r="r" b="b"/>
              <a:pathLst>
                <a:path w="9121" h="7883" extrusionOk="0">
                  <a:moveTo>
                    <a:pt x="6846" y="0"/>
                  </a:moveTo>
                  <a:lnTo>
                    <a:pt x="0" y="3846"/>
                  </a:lnTo>
                  <a:lnTo>
                    <a:pt x="2274" y="7882"/>
                  </a:lnTo>
                  <a:lnTo>
                    <a:pt x="9120" y="4037"/>
                  </a:lnTo>
                  <a:lnTo>
                    <a:pt x="68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0"/>
            <p:cNvSpPr/>
            <p:nvPr/>
          </p:nvSpPr>
          <p:spPr>
            <a:xfrm>
              <a:off x="13193526" y="4283380"/>
              <a:ext cx="418907" cy="264081"/>
            </a:xfrm>
            <a:custGeom>
              <a:avLst/>
              <a:gdLst/>
              <a:ahLst/>
              <a:cxnLst/>
              <a:rect l="l" t="t" r="r" b="b"/>
              <a:pathLst>
                <a:path w="7216" h="4549" extrusionOk="0">
                  <a:moveTo>
                    <a:pt x="6846" y="0"/>
                  </a:moveTo>
                  <a:lnTo>
                    <a:pt x="0" y="3846"/>
                  </a:lnTo>
                  <a:lnTo>
                    <a:pt x="381" y="4549"/>
                  </a:lnTo>
                  <a:cubicBezTo>
                    <a:pt x="2655" y="3239"/>
                    <a:pt x="4965" y="1989"/>
                    <a:pt x="7215" y="655"/>
                  </a:cubicBezTo>
                  <a:lnTo>
                    <a:pt x="68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0"/>
            <p:cNvSpPr/>
            <p:nvPr/>
          </p:nvSpPr>
          <p:spPr>
            <a:xfrm>
              <a:off x="13233582" y="4353159"/>
              <a:ext cx="409270" cy="251658"/>
            </a:xfrm>
            <a:custGeom>
              <a:avLst/>
              <a:gdLst/>
              <a:ahLst/>
              <a:cxnLst/>
              <a:rect l="l" t="t" r="r" b="b"/>
              <a:pathLst>
                <a:path w="7050" h="4335" extrusionOk="0">
                  <a:moveTo>
                    <a:pt x="6823" y="1"/>
                  </a:moveTo>
                  <a:cubicBezTo>
                    <a:pt x="4573" y="1334"/>
                    <a:pt x="2263" y="2585"/>
                    <a:pt x="1" y="3882"/>
                  </a:cubicBezTo>
                  <a:lnTo>
                    <a:pt x="251" y="4335"/>
                  </a:lnTo>
                  <a:cubicBezTo>
                    <a:pt x="2537" y="3037"/>
                    <a:pt x="4799" y="1727"/>
                    <a:pt x="7049" y="382"/>
                  </a:cubicBezTo>
                  <a:lnTo>
                    <a:pt x="6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0"/>
            <p:cNvSpPr/>
            <p:nvPr/>
          </p:nvSpPr>
          <p:spPr>
            <a:xfrm>
              <a:off x="13311720" y="4485867"/>
              <a:ext cx="411302" cy="255141"/>
            </a:xfrm>
            <a:custGeom>
              <a:avLst/>
              <a:gdLst/>
              <a:ahLst/>
              <a:cxnLst/>
              <a:rect l="l" t="t" r="r" b="b"/>
              <a:pathLst>
                <a:path w="7085" h="4395" extrusionOk="0">
                  <a:moveTo>
                    <a:pt x="6787" y="1"/>
                  </a:moveTo>
                  <a:cubicBezTo>
                    <a:pt x="4465" y="1239"/>
                    <a:pt x="2227" y="2608"/>
                    <a:pt x="0" y="3978"/>
                  </a:cubicBezTo>
                  <a:lnTo>
                    <a:pt x="238" y="4394"/>
                  </a:lnTo>
                  <a:lnTo>
                    <a:pt x="7084" y="537"/>
                  </a:lnTo>
                  <a:lnTo>
                    <a:pt x="6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0"/>
            <p:cNvSpPr/>
            <p:nvPr/>
          </p:nvSpPr>
          <p:spPr>
            <a:xfrm>
              <a:off x="12711748" y="3930479"/>
              <a:ext cx="1049299" cy="1765551"/>
            </a:xfrm>
            <a:custGeom>
              <a:avLst/>
              <a:gdLst/>
              <a:ahLst/>
              <a:cxnLst/>
              <a:rect l="l" t="t" r="r" b="b"/>
              <a:pathLst>
                <a:path w="18075" h="30413" extrusionOk="0">
                  <a:moveTo>
                    <a:pt x="6883" y="0"/>
                  </a:moveTo>
                  <a:cubicBezTo>
                    <a:pt x="6361" y="0"/>
                    <a:pt x="5840" y="203"/>
                    <a:pt x="5453" y="603"/>
                  </a:cubicBezTo>
                  <a:cubicBezTo>
                    <a:pt x="3191" y="2900"/>
                    <a:pt x="1584" y="5865"/>
                    <a:pt x="870" y="9020"/>
                  </a:cubicBezTo>
                  <a:cubicBezTo>
                    <a:pt x="0" y="12806"/>
                    <a:pt x="393" y="16855"/>
                    <a:pt x="1870" y="20438"/>
                  </a:cubicBezTo>
                  <a:cubicBezTo>
                    <a:pt x="3156" y="23594"/>
                    <a:pt x="5323" y="26415"/>
                    <a:pt x="8192" y="28261"/>
                  </a:cubicBezTo>
                  <a:cubicBezTo>
                    <a:pt x="10331" y="29628"/>
                    <a:pt x="12867" y="30412"/>
                    <a:pt x="15396" y="30412"/>
                  </a:cubicBezTo>
                  <a:cubicBezTo>
                    <a:pt x="16259" y="30412"/>
                    <a:pt x="17122" y="30321"/>
                    <a:pt x="17967" y="30130"/>
                  </a:cubicBezTo>
                  <a:lnTo>
                    <a:pt x="18074" y="25082"/>
                  </a:lnTo>
                  <a:lnTo>
                    <a:pt x="18074" y="25082"/>
                  </a:lnTo>
                  <a:cubicBezTo>
                    <a:pt x="18031" y="25082"/>
                    <a:pt x="17987" y="25083"/>
                    <a:pt x="17944" y="25083"/>
                  </a:cubicBezTo>
                  <a:cubicBezTo>
                    <a:pt x="12644" y="25083"/>
                    <a:pt x="7522" y="21481"/>
                    <a:pt x="5739" y="16474"/>
                  </a:cubicBezTo>
                  <a:cubicBezTo>
                    <a:pt x="4168" y="12068"/>
                    <a:pt x="5299" y="6841"/>
                    <a:pt x="8418" y="3377"/>
                  </a:cubicBezTo>
                  <a:cubicBezTo>
                    <a:pt x="9144" y="2555"/>
                    <a:pt x="9097" y="1305"/>
                    <a:pt x="8275" y="567"/>
                  </a:cubicBezTo>
                  <a:cubicBezTo>
                    <a:pt x="8251" y="555"/>
                    <a:pt x="8240" y="519"/>
                    <a:pt x="8204" y="507"/>
                  </a:cubicBezTo>
                  <a:cubicBezTo>
                    <a:pt x="7830" y="167"/>
                    <a:pt x="7356" y="0"/>
                    <a:pt x="68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50"/>
            <p:cNvSpPr/>
            <p:nvPr/>
          </p:nvSpPr>
          <p:spPr>
            <a:xfrm>
              <a:off x="12883177" y="4049777"/>
              <a:ext cx="878508" cy="1475695"/>
            </a:xfrm>
            <a:custGeom>
              <a:avLst/>
              <a:gdLst/>
              <a:ahLst/>
              <a:cxnLst/>
              <a:rect l="l" t="t" r="r" b="b"/>
              <a:pathLst>
                <a:path w="15133" h="25420" extrusionOk="0">
                  <a:moveTo>
                    <a:pt x="5977" y="0"/>
                  </a:moveTo>
                  <a:cubicBezTo>
                    <a:pt x="1619" y="4382"/>
                    <a:pt x="0" y="11382"/>
                    <a:pt x="2643" y="17145"/>
                  </a:cubicBezTo>
                  <a:cubicBezTo>
                    <a:pt x="4072" y="20157"/>
                    <a:pt x="7227" y="22205"/>
                    <a:pt x="10228" y="23789"/>
                  </a:cubicBezTo>
                  <a:cubicBezTo>
                    <a:pt x="11775" y="24586"/>
                    <a:pt x="13407" y="25134"/>
                    <a:pt x="15073" y="25420"/>
                  </a:cubicBezTo>
                  <a:lnTo>
                    <a:pt x="15133" y="23027"/>
                  </a:lnTo>
                  <a:lnTo>
                    <a:pt x="15133" y="23027"/>
                  </a:lnTo>
                  <a:cubicBezTo>
                    <a:pt x="15090" y="23027"/>
                    <a:pt x="15046" y="23028"/>
                    <a:pt x="15003" y="23028"/>
                  </a:cubicBezTo>
                  <a:cubicBezTo>
                    <a:pt x="9691" y="23028"/>
                    <a:pt x="4570" y="19414"/>
                    <a:pt x="2786" y="14407"/>
                  </a:cubicBezTo>
                  <a:cubicBezTo>
                    <a:pt x="1203" y="10001"/>
                    <a:pt x="2346" y="4775"/>
                    <a:pt x="5465" y="1310"/>
                  </a:cubicBezTo>
                  <a:cubicBezTo>
                    <a:pt x="5799" y="941"/>
                    <a:pt x="5965" y="464"/>
                    <a:pt x="5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0"/>
            <p:cNvSpPr/>
            <p:nvPr/>
          </p:nvSpPr>
          <p:spPr>
            <a:xfrm>
              <a:off x="12798827" y="5461846"/>
              <a:ext cx="1412824" cy="734074"/>
            </a:xfrm>
            <a:custGeom>
              <a:avLst/>
              <a:gdLst/>
              <a:ahLst/>
              <a:cxnLst/>
              <a:rect l="l" t="t" r="r" b="b"/>
              <a:pathLst>
                <a:path w="24337" h="12645" extrusionOk="0">
                  <a:moveTo>
                    <a:pt x="15562" y="1"/>
                  </a:moveTo>
                  <a:lnTo>
                    <a:pt x="15562" y="1"/>
                  </a:lnTo>
                  <a:cubicBezTo>
                    <a:pt x="13657" y="262"/>
                    <a:pt x="12335" y="894"/>
                    <a:pt x="10407" y="1155"/>
                  </a:cubicBezTo>
                  <a:cubicBezTo>
                    <a:pt x="9907" y="3477"/>
                    <a:pt x="8418" y="5573"/>
                    <a:pt x="6382" y="6811"/>
                  </a:cubicBezTo>
                  <a:cubicBezTo>
                    <a:pt x="5073" y="7597"/>
                    <a:pt x="3549" y="8013"/>
                    <a:pt x="2037" y="8061"/>
                  </a:cubicBezTo>
                  <a:cubicBezTo>
                    <a:pt x="917" y="8097"/>
                    <a:pt x="13" y="9002"/>
                    <a:pt x="13" y="10133"/>
                  </a:cubicBezTo>
                  <a:lnTo>
                    <a:pt x="1" y="10133"/>
                  </a:lnTo>
                  <a:lnTo>
                    <a:pt x="1" y="12645"/>
                  </a:lnTo>
                  <a:lnTo>
                    <a:pt x="24337" y="12645"/>
                  </a:lnTo>
                  <a:lnTo>
                    <a:pt x="24337" y="11097"/>
                  </a:lnTo>
                  <a:cubicBezTo>
                    <a:pt x="24337" y="9668"/>
                    <a:pt x="23361" y="8406"/>
                    <a:pt x="21956" y="8073"/>
                  </a:cubicBezTo>
                  <a:cubicBezTo>
                    <a:pt x="20563" y="7763"/>
                    <a:pt x="19217" y="7204"/>
                    <a:pt x="18086" y="6311"/>
                  </a:cubicBezTo>
                  <a:cubicBezTo>
                    <a:pt x="16217" y="4834"/>
                    <a:pt x="15026" y="2334"/>
                    <a:pt x="15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0"/>
            <p:cNvSpPr/>
            <p:nvPr/>
          </p:nvSpPr>
          <p:spPr>
            <a:xfrm>
              <a:off x="12707568" y="5461846"/>
              <a:ext cx="1412882" cy="734074"/>
            </a:xfrm>
            <a:custGeom>
              <a:avLst/>
              <a:gdLst/>
              <a:ahLst/>
              <a:cxnLst/>
              <a:rect l="l" t="t" r="r" b="b"/>
              <a:pathLst>
                <a:path w="24338" h="12645" extrusionOk="0">
                  <a:moveTo>
                    <a:pt x="15551" y="1"/>
                  </a:moveTo>
                  <a:lnTo>
                    <a:pt x="15551" y="1"/>
                  </a:lnTo>
                  <a:cubicBezTo>
                    <a:pt x="13646" y="262"/>
                    <a:pt x="12324" y="894"/>
                    <a:pt x="10407" y="1155"/>
                  </a:cubicBezTo>
                  <a:cubicBezTo>
                    <a:pt x="9895" y="3477"/>
                    <a:pt x="8407" y="5573"/>
                    <a:pt x="6371" y="6811"/>
                  </a:cubicBezTo>
                  <a:cubicBezTo>
                    <a:pt x="5061" y="7597"/>
                    <a:pt x="3549" y="8013"/>
                    <a:pt x="2025" y="8061"/>
                  </a:cubicBezTo>
                  <a:cubicBezTo>
                    <a:pt x="906" y="8097"/>
                    <a:pt x="1" y="9002"/>
                    <a:pt x="1" y="10133"/>
                  </a:cubicBezTo>
                  <a:lnTo>
                    <a:pt x="1" y="12645"/>
                  </a:lnTo>
                  <a:lnTo>
                    <a:pt x="24337" y="12645"/>
                  </a:lnTo>
                  <a:lnTo>
                    <a:pt x="24337" y="11097"/>
                  </a:lnTo>
                  <a:cubicBezTo>
                    <a:pt x="24337" y="9668"/>
                    <a:pt x="23349" y="8406"/>
                    <a:pt x="21956" y="8073"/>
                  </a:cubicBezTo>
                  <a:cubicBezTo>
                    <a:pt x="20551" y="7763"/>
                    <a:pt x="19218" y="7204"/>
                    <a:pt x="18087" y="6311"/>
                  </a:cubicBezTo>
                  <a:cubicBezTo>
                    <a:pt x="16205" y="4834"/>
                    <a:pt x="15015" y="2334"/>
                    <a:pt x="15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0"/>
            <p:cNvSpPr/>
            <p:nvPr/>
          </p:nvSpPr>
          <p:spPr>
            <a:xfrm>
              <a:off x="13146503" y="5459756"/>
              <a:ext cx="635269" cy="638752"/>
            </a:xfrm>
            <a:custGeom>
              <a:avLst/>
              <a:gdLst/>
              <a:ahLst/>
              <a:cxnLst/>
              <a:rect l="l" t="t" r="r" b="b"/>
              <a:pathLst>
                <a:path w="10943" h="11003" extrusionOk="0">
                  <a:moveTo>
                    <a:pt x="8013" y="1"/>
                  </a:moveTo>
                  <a:cubicBezTo>
                    <a:pt x="6085" y="275"/>
                    <a:pt x="4775" y="894"/>
                    <a:pt x="2858" y="1168"/>
                  </a:cubicBezTo>
                  <a:cubicBezTo>
                    <a:pt x="2453" y="3025"/>
                    <a:pt x="1429" y="4716"/>
                    <a:pt x="0" y="5966"/>
                  </a:cubicBezTo>
                  <a:cubicBezTo>
                    <a:pt x="727" y="7645"/>
                    <a:pt x="1477" y="9323"/>
                    <a:pt x="2215" y="11002"/>
                  </a:cubicBezTo>
                  <a:cubicBezTo>
                    <a:pt x="3072" y="10574"/>
                    <a:pt x="3941" y="10157"/>
                    <a:pt x="4834" y="9716"/>
                  </a:cubicBezTo>
                  <a:cubicBezTo>
                    <a:pt x="6858" y="8680"/>
                    <a:pt x="8906" y="7633"/>
                    <a:pt x="10942" y="6609"/>
                  </a:cubicBezTo>
                  <a:cubicBezTo>
                    <a:pt x="10811" y="6525"/>
                    <a:pt x="10668" y="6418"/>
                    <a:pt x="10537" y="6311"/>
                  </a:cubicBezTo>
                  <a:cubicBezTo>
                    <a:pt x="8668" y="4835"/>
                    <a:pt x="7478" y="2334"/>
                    <a:pt x="8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0"/>
            <p:cNvSpPr/>
            <p:nvPr/>
          </p:nvSpPr>
          <p:spPr>
            <a:xfrm>
              <a:off x="13575743" y="5081021"/>
              <a:ext cx="520499" cy="315922"/>
            </a:xfrm>
            <a:custGeom>
              <a:avLst/>
              <a:gdLst/>
              <a:ahLst/>
              <a:cxnLst/>
              <a:rect l="l" t="t" r="r" b="b"/>
              <a:pathLst>
                <a:path w="8966" h="5442" extrusionOk="0">
                  <a:moveTo>
                    <a:pt x="8323" y="0"/>
                  </a:moveTo>
                  <a:lnTo>
                    <a:pt x="0" y="4156"/>
                  </a:lnTo>
                  <a:lnTo>
                    <a:pt x="643" y="5441"/>
                  </a:lnTo>
                  <a:lnTo>
                    <a:pt x="8966" y="1274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0"/>
            <p:cNvSpPr/>
            <p:nvPr/>
          </p:nvSpPr>
          <p:spPr>
            <a:xfrm>
              <a:off x="13595771" y="5114169"/>
              <a:ext cx="500471" cy="282077"/>
            </a:xfrm>
            <a:custGeom>
              <a:avLst/>
              <a:gdLst/>
              <a:ahLst/>
              <a:cxnLst/>
              <a:rect l="l" t="t" r="r" b="b"/>
              <a:pathLst>
                <a:path w="8621" h="4859" extrusionOk="0">
                  <a:moveTo>
                    <a:pt x="8275" y="1"/>
                  </a:moveTo>
                  <a:cubicBezTo>
                    <a:pt x="5573" y="1489"/>
                    <a:pt x="2787" y="2870"/>
                    <a:pt x="1" y="4263"/>
                  </a:cubicBezTo>
                  <a:lnTo>
                    <a:pt x="298" y="4858"/>
                  </a:lnTo>
                  <a:lnTo>
                    <a:pt x="8621" y="691"/>
                  </a:lnTo>
                  <a:lnTo>
                    <a:pt x="82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0"/>
            <p:cNvSpPr/>
            <p:nvPr/>
          </p:nvSpPr>
          <p:spPr>
            <a:xfrm>
              <a:off x="13143716" y="5181916"/>
              <a:ext cx="1040997" cy="741679"/>
            </a:xfrm>
            <a:custGeom>
              <a:avLst/>
              <a:gdLst/>
              <a:ahLst/>
              <a:cxnLst/>
              <a:rect l="l" t="t" r="r" b="b"/>
              <a:pathLst>
                <a:path w="17932" h="12776" extrusionOk="0">
                  <a:moveTo>
                    <a:pt x="15396" y="1"/>
                  </a:moveTo>
                  <a:lnTo>
                    <a:pt x="1" y="7704"/>
                  </a:lnTo>
                  <a:lnTo>
                    <a:pt x="2537" y="12776"/>
                  </a:lnTo>
                  <a:lnTo>
                    <a:pt x="17932" y="5073"/>
                  </a:lnTo>
                  <a:lnTo>
                    <a:pt x="153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0"/>
            <p:cNvSpPr/>
            <p:nvPr/>
          </p:nvSpPr>
          <p:spPr>
            <a:xfrm>
              <a:off x="13186617" y="5217851"/>
              <a:ext cx="906838" cy="531587"/>
            </a:xfrm>
            <a:custGeom>
              <a:avLst/>
              <a:gdLst/>
              <a:ahLst/>
              <a:cxnLst/>
              <a:rect l="l" t="t" r="r" b="b"/>
              <a:pathLst>
                <a:path w="15621" h="9157" extrusionOk="0">
                  <a:moveTo>
                    <a:pt x="14954" y="1"/>
                  </a:moveTo>
                  <a:cubicBezTo>
                    <a:pt x="9918" y="2715"/>
                    <a:pt x="4941" y="5573"/>
                    <a:pt x="0" y="8514"/>
                  </a:cubicBezTo>
                  <a:lnTo>
                    <a:pt x="310" y="9157"/>
                  </a:lnTo>
                  <a:cubicBezTo>
                    <a:pt x="429" y="9097"/>
                    <a:pt x="548" y="9026"/>
                    <a:pt x="667" y="8966"/>
                  </a:cubicBezTo>
                  <a:cubicBezTo>
                    <a:pt x="5596" y="6299"/>
                    <a:pt x="10656" y="3906"/>
                    <a:pt x="15621" y="1346"/>
                  </a:cubicBezTo>
                  <a:lnTo>
                    <a:pt x="14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0"/>
            <p:cNvSpPr/>
            <p:nvPr/>
          </p:nvSpPr>
          <p:spPr>
            <a:xfrm>
              <a:off x="13039338" y="3959911"/>
              <a:ext cx="110648" cy="110648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30" y="0"/>
                    <a:pt x="1" y="417"/>
                    <a:pt x="1" y="953"/>
                  </a:cubicBezTo>
                  <a:cubicBezTo>
                    <a:pt x="1" y="1489"/>
                    <a:pt x="430" y="1905"/>
                    <a:pt x="953" y="1905"/>
                  </a:cubicBezTo>
                  <a:cubicBezTo>
                    <a:pt x="1489" y="1905"/>
                    <a:pt x="1906" y="1477"/>
                    <a:pt x="1906" y="953"/>
                  </a:cubicBezTo>
                  <a:cubicBezTo>
                    <a:pt x="1906" y="417"/>
                    <a:pt x="1477" y="0"/>
                    <a:pt x="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0"/>
            <p:cNvSpPr/>
            <p:nvPr/>
          </p:nvSpPr>
          <p:spPr>
            <a:xfrm>
              <a:off x="13416041" y="5924872"/>
              <a:ext cx="126554" cy="125916"/>
            </a:xfrm>
            <a:custGeom>
              <a:avLst/>
              <a:gdLst/>
              <a:ahLst/>
              <a:cxnLst/>
              <a:rect l="l" t="t" r="r" b="b"/>
              <a:pathLst>
                <a:path w="2180" h="2169" extrusionOk="0">
                  <a:moveTo>
                    <a:pt x="1125" y="1"/>
                  </a:moveTo>
                  <a:cubicBezTo>
                    <a:pt x="1112" y="1"/>
                    <a:pt x="1098" y="1"/>
                    <a:pt x="1084" y="2"/>
                  </a:cubicBezTo>
                  <a:cubicBezTo>
                    <a:pt x="489" y="2"/>
                    <a:pt x="1" y="478"/>
                    <a:pt x="1" y="1085"/>
                  </a:cubicBezTo>
                  <a:cubicBezTo>
                    <a:pt x="1" y="1681"/>
                    <a:pt x="477" y="2169"/>
                    <a:pt x="1084" y="2169"/>
                  </a:cubicBezTo>
                  <a:cubicBezTo>
                    <a:pt x="1680" y="2169"/>
                    <a:pt x="2180" y="1692"/>
                    <a:pt x="2180" y="1085"/>
                  </a:cubicBezTo>
                  <a:cubicBezTo>
                    <a:pt x="2180" y="492"/>
                    <a:pt x="1702" y="1"/>
                    <a:pt x="11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0"/>
            <p:cNvSpPr/>
            <p:nvPr/>
          </p:nvSpPr>
          <p:spPr>
            <a:xfrm>
              <a:off x="13270910" y="5394098"/>
              <a:ext cx="72624" cy="72624"/>
            </a:xfrm>
            <a:custGeom>
              <a:avLst/>
              <a:gdLst/>
              <a:ahLst/>
              <a:cxnLst/>
              <a:rect l="l" t="t" r="r" b="b"/>
              <a:pathLst>
                <a:path w="1251" h="1251" extrusionOk="0">
                  <a:moveTo>
                    <a:pt x="652" y="0"/>
                  </a:moveTo>
                  <a:cubicBezTo>
                    <a:pt x="645" y="0"/>
                    <a:pt x="638" y="1"/>
                    <a:pt x="632" y="1"/>
                  </a:cubicBezTo>
                  <a:cubicBezTo>
                    <a:pt x="286" y="1"/>
                    <a:pt x="1" y="286"/>
                    <a:pt x="1" y="632"/>
                  </a:cubicBezTo>
                  <a:cubicBezTo>
                    <a:pt x="1" y="965"/>
                    <a:pt x="286" y="1251"/>
                    <a:pt x="632" y="1251"/>
                  </a:cubicBezTo>
                  <a:cubicBezTo>
                    <a:pt x="965" y="1251"/>
                    <a:pt x="1251" y="965"/>
                    <a:pt x="1251" y="632"/>
                  </a:cubicBezTo>
                  <a:cubicBezTo>
                    <a:pt x="1251" y="282"/>
                    <a:pt x="976" y="0"/>
                    <a:pt x="6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4" name="Google Shape;1094;p50"/>
          <p:cNvGrpSpPr/>
          <p:nvPr/>
        </p:nvGrpSpPr>
        <p:grpSpPr>
          <a:xfrm rot="10800000" flipH="1">
            <a:off x="-550427" y="-768825"/>
            <a:ext cx="2527665" cy="2616381"/>
            <a:chOff x="5556925" y="2802275"/>
            <a:chExt cx="757875" cy="784475"/>
          </a:xfrm>
        </p:grpSpPr>
        <p:sp>
          <p:nvSpPr>
            <p:cNvPr id="1095" name="Google Shape;1095;p50"/>
            <p:cNvSpPr/>
            <p:nvPr/>
          </p:nvSpPr>
          <p:spPr>
            <a:xfrm>
              <a:off x="5878400" y="2851075"/>
              <a:ext cx="92900" cy="225350"/>
            </a:xfrm>
            <a:custGeom>
              <a:avLst/>
              <a:gdLst/>
              <a:ahLst/>
              <a:cxnLst/>
              <a:rect l="l" t="t" r="r" b="b"/>
              <a:pathLst>
                <a:path w="3716" h="9014" extrusionOk="0">
                  <a:moveTo>
                    <a:pt x="3310" y="1"/>
                  </a:moveTo>
                  <a:lnTo>
                    <a:pt x="1" y="8871"/>
                  </a:lnTo>
                  <a:lnTo>
                    <a:pt x="405" y="9014"/>
                  </a:lnTo>
                  <a:lnTo>
                    <a:pt x="3715" y="143"/>
                  </a:lnTo>
                  <a:lnTo>
                    <a:pt x="33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0"/>
            <p:cNvSpPr/>
            <p:nvPr/>
          </p:nvSpPr>
          <p:spPr>
            <a:xfrm>
              <a:off x="5637000" y="3063900"/>
              <a:ext cx="214350" cy="51825"/>
            </a:xfrm>
            <a:custGeom>
              <a:avLst/>
              <a:gdLst/>
              <a:ahLst/>
              <a:cxnLst/>
              <a:rect l="l" t="t" r="r" b="b"/>
              <a:pathLst>
                <a:path w="8574" h="2073" extrusionOk="0">
                  <a:moveTo>
                    <a:pt x="84" y="0"/>
                  </a:moveTo>
                  <a:lnTo>
                    <a:pt x="1" y="417"/>
                  </a:lnTo>
                  <a:lnTo>
                    <a:pt x="8490" y="2072"/>
                  </a:lnTo>
                  <a:lnTo>
                    <a:pt x="8573" y="165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0"/>
            <p:cNvSpPr/>
            <p:nvPr/>
          </p:nvSpPr>
          <p:spPr>
            <a:xfrm>
              <a:off x="5753675" y="3146650"/>
              <a:ext cx="117600" cy="339950"/>
            </a:xfrm>
            <a:custGeom>
              <a:avLst/>
              <a:gdLst/>
              <a:ahLst/>
              <a:cxnLst/>
              <a:rect l="l" t="t" r="r" b="b"/>
              <a:pathLst>
                <a:path w="4704" h="13598" extrusionOk="0">
                  <a:moveTo>
                    <a:pt x="4287" y="0"/>
                  </a:moveTo>
                  <a:lnTo>
                    <a:pt x="1" y="13466"/>
                  </a:lnTo>
                  <a:lnTo>
                    <a:pt x="406" y="13597"/>
                  </a:lnTo>
                  <a:lnTo>
                    <a:pt x="4704" y="131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0"/>
            <p:cNvSpPr/>
            <p:nvPr/>
          </p:nvSpPr>
          <p:spPr>
            <a:xfrm>
              <a:off x="5664675" y="3415775"/>
              <a:ext cx="195600" cy="170975"/>
            </a:xfrm>
            <a:custGeom>
              <a:avLst/>
              <a:gdLst/>
              <a:ahLst/>
              <a:cxnLst/>
              <a:rect l="l" t="t" r="r" b="b"/>
              <a:pathLst>
                <a:path w="7824" h="6839" extrusionOk="0">
                  <a:moveTo>
                    <a:pt x="3899" y="0"/>
                  </a:moveTo>
                  <a:cubicBezTo>
                    <a:pt x="3396" y="0"/>
                    <a:pt x="2886" y="111"/>
                    <a:pt x="2406" y="344"/>
                  </a:cubicBezTo>
                  <a:cubicBezTo>
                    <a:pt x="703" y="1177"/>
                    <a:pt x="1" y="3237"/>
                    <a:pt x="834" y="4928"/>
                  </a:cubicBezTo>
                  <a:cubicBezTo>
                    <a:pt x="1429" y="6135"/>
                    <a:pt x="2650" y="6839"/>
                    <a:pt x="3915" y="6839"/>
                  </a:cubicBezTo>
                  <a:cubicBezTo>
                    <a:pt x="4421" y="6839"/>
                    <a:pt x="4935" y="6726"/>
                    <a:pt x="5418" y="6488"/>
                  </a:cubicBezTo>
                  <a:cubicBezTo>
                    <a:pt x="7121" y="5654"/>
                    <a:pt x="7823" y="3606"/>
                    <a:pt x="6990" y="1904"/>
                  </a:cubicBezTo>
                  <a:cubicBezTo>
                    <a:pt x="6393" y="702"/>
                    <a:pt x="5168" y="0"/>
                    <a:pt x="3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0"/>
            <p:cNvSpPr/>
            <p:nvPr/>
          </p:nvSpPr>
          <p:spPr>
            <a:xfrm>
              <a:off x="5756350" y="3001250"/>
              <a:ext cx="240850" cy="211000"/>
            </a:xfrm>
            <a:custGeom>
              <a:avLst/>
              <a:gdLst/>
              <a:ahLst/>
              <a:cxnLst/>
              <a:rect l="l" t="t" r="r" b="b"/>
              <a:pathLst>
                <a:path w="9634" h="8440" extrusionOk="0">
                  <a:moveTo>
                    <a:pt x="4818" y="0"/>
                  </a:moveTo>
                  <a:cubicBezTo>
                    <a:pt x="4188" y="0"/>
                    <a:pt x="3548" y="140"/>
                    <a:pt x="2942" y="435"/>
                  </a:cubicBezTo>
                  <a:cubicBezTo>
                    <a:pt x="858" y="1483"/>
                    <a:pt x="1" y="4007"/>
                    <a:pt x="1025" y="6090"/>
                  </a:cubicBezTo>
                  <a:cubicBezTo>
                    <a:pt x="1773" y="7577"/>
                    <a:pt x="3272" y="8439"/>
                    <a:pt x="4827" y="8439"/>
                  </a:cubicBezTo>
                  <a:cubicBezTo>
                    <a:pt x="5451" y="8439"/>
                    <a:pt x="6084" y="8300"/>
                    <a:pt x="6680" y="8007"/>
                  </a:cubicBezTo>
                  <a:cubicBezTo>
                    <a:pt x="8764" y="6971"/>
                    <a:pt x="9633" y="4435"/>
                    <a:pt x="8597" y="2352"/>
                  </a:cubicBezTo>
                  <a:cubicBezTo>
                    <a:pt x="7868" y="859"/>
                    <a:pt x="6377" y="0"/>
                    <a:pt x="4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0"/>
            <p:cNvSpPr/>
            <p:nvPr/>
          </p:nvSpPr>
          <p:spPr>
            <a:xfrm>
              <a:off x="5893875" y="3126400"/>
              <a:ext cx="177725" cy="172675"/>
            </a:xfrm>
            <a:custGeom>
              <a:avLst/>
              <a:gdLst/>
              <a:ahLst/>
              <a:cxnLst/>
              <a:rect l="l" t="t" r="r" b="b"/>
              <a:pathLst>
                <a:path w="7109" h="6907" extrusionOk="0">
                  <a:moveTo>
                    <a:pt x="298" y="1"/>
                  </a:moveTo>
                  <a:lnTo>
                    <a:pt x="1" y="310"/>
                  </a:lnTo>
                  <a:lnTo>
                    <a:pt x="6811" y="6906"/>
                  </a:lnTo>
                  <a:lnTo>
                    <a:pt x="7109" y="6597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0"/>
            <p:cNvSpPr/>
            <p:nvPr/>
          </p:nvSpPr>
          <p:spPr>
            <a:xfrm>
              <a:off x="6001025" y="3244325"/>
              <a:ext cx="142025" cy="124000"/>
            </a:xfrm>
            <a:custGeom>
              <a:avLst/>
              <a:gdLst/>
              <a:ahLst/>
              <a:cxnLst/>
              <a:rect l="l" t="t" r="r" b="b"/>
              <a:pathLst>
                <a:path w="5681" h="4960" extrusionOk="0">
                  <a:moveTo>
                    <a:pt x="2831" y="0"/>
                  </a:moveTo>
                  <a:cubicBezTo>
                    <a:pt x="2468" y="0"/>
                    <a:pt x="2099" y="80"/>
                    <a:pt x="1751" y="249"/>
                  </a:cubicBezTo>
                  <a:cubicBezTo>
                    <a:pt x="513" y="856"/>
                    <a:pt x="1" y="2356"/>
                    <a:pt x="620" y="3571"/>
                  </a:cubicBezTo>
                  <a:cubicBezTo>
                    <a:pt x="1052" y="4452"/>
                    <a:pt x="1931" y="4960"/>
                    <a:pt x="2840" y="4960"/>
                  </a:cubicBezTo>
                  <a:cubicBezTo>
                    <a:pt x="3208" y="4960"/>
                    <a:pt x="3580" y="4876"/>
                    <a:pt x="3930" y="4702"/>
                  </a:cubicBezTo>
                  <a:cubicBezTo>
                    <a:pt x="5168" y="4094"/>
                    <a:pt x="5680" y="2606"/>
                    <a:pt x="5061" y="1380"/>
                  </a:cubicBezTo>
                  <a:cubicBezTo>
                    <a:pt x="4635" y="510"/>
                    <a:pt x="3750" y="0"/>
                    <a:pt x="2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50"/>
            <p:cNvSpPr/>
            <p:nvPr/>
          </p:nvSpPr>
          <p:spPr>
            <a:xfrm>
              <a:off x="5616475" y="2837375"/>
              <a:ext cx="347675" cy="225950"/>
            </a:xfrm>
            <a:custGeom>
              <a:avLst/>
              <a:gdLst/>
              <a:ahLst/>
              <a:cxnLst/>
              <a:rect l="l" t="t" r="r" b="b"/>
              <a:pathLst>
                <a:path w="13907" h="9038" extrusionOk="0">
                  <a:moveTo>
                    <a:pt x="13668" y="1"/>
                  </a:moveTo>
                  <a:lnTo>
                    <a:pt x="0" y="8680"/>
                  </a:lnTo>
                  <a:lnTo>
                    <a:pt x="226" y="9038"/>
                  </a:lnTo>
                  <a:lnTo>
                    <a:pt x="13907" y="358"/>
                  </a:lnTo>
                  <a:lnTo>
                    <a:pt x="136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50"/>
            <p:cNvSpPr/>
            <p:nvPr/>
          </p:nvSpPr>
          <p:spPr>
            <a:xfrm>
              <a:off x="5917700" y="2802275"/>
              <a:ext cx="104200" cy="90975"/>
            </a:xfrm>
            <a:custGeom>
              <a:avLst/>
              <a:gdLst/>
              <a:ahLst/>
              <a:cxnLst/>
              <a:rect l="l" t="t" r="r" b="b"/>
              <a:pathLst>
                <a:path w="4168" h="3639" extrusionOk="0">
                  <a:moveTo>
                    <a:pt x="2081" y="0"/>
                  </a:moveTo>
                  <a:cubicBezTo>
                    <a:pt x="1813" y="0"/>
                    <a:pt x="1542" y="57"/>
                    <a:pt x="1286" y="178"/>
                  </a:cubicBezTo>
                  <a:cubicBezTo>
                    <a:pt x="381" y="619"/>
                    <a:pt x="0" y="1714"/>
                    <a:pt x="453" y="2619"/>
                  </a:cubicBezTo>
                  <a:cubicBezTo>
                    <a:pt x="767" y="3265"/>
                    <a:pt x="1416" y="3638"/>
                    <a:pt x="2090" y="3638"/>
                  </a:cubicBezTo>
                  <a:cubicBezTo>
                    <a:pt x="2360" y="3638"/>
                    <a:pt x="2635" y="3579"/>
                    <a:pt x="2893" y="3453"/>
                  </a:cubicBezTo>
                  <a:cubicBezTo>
                    <a:pt x="3798" y="3000"/>
                    <a:pt x="4167" y="1917"/>
                    <a:pt x="3727" y="1012"/>
                  </a:cubicBezTo>
                  <a:cubicBezTo>
                    <a:pt x="3419" y="371"/>
                    <a:pt x="2762" y="0"/>
                    <a:pt x="20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0"/>
            <p:cNvSpPr/>
            <p:nvPr/>
          </p:nvSpPr>
          <p:spPr>
            <a:xfrm>
              <a:off x="5977825" y="2857925"/>
              <a:ext cx="148250" cy="125325"/>
            </a:xfrm>
            <a:custGeom>
              <a:avLst/>
              <a:gdLst/>
              <a:ahLst/>
              <a:cxnLst/>
              <a:rect l="l" t="t" r="r" b="b"/>
              <a:pathLst>
                <a:path w="5930" h="5013" extrusionOk="0">
                  <a:moveTo>
                    <a:pt x="274" y="0"/>
                  </a:moveTo>
                  <a:lnTo>
                    <a:pt x="0" y="334"/>
                  </a:lnTo>
                  <a:lnTo>
                    <a:pt x="5656" y="5013"/>
                  </a:lnTo>
                  <a:lnTo>
                    <a:pt x="5930" y="468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50"/>
            <p:cNvSpPr/>
            <p:nvPr/>
          </p:nvSpPr>
          <p:spPr>
            <a:xfrm>
              <a:off x="6060875" y="3230000"/>
              <a:ext cx="174150" cy="69975"/>
            </a:xfrm>
            <a:custGeom>
              <a:avLst/>
              <a:gdLst/>
              <a:ahLst/>
              <a:cxnLst/>
              <a:rect l="l" t="t" r="r" b="b"/>
              <a:pathLst>
                <a:path w="6966" h="2799" extrusionOk="0">
                  <a:moveTo>
                    <a:pt x="6822" y="0"/>
                  </a:moveTo>
                  <a:lnTo>
                    <a:pt x="0" y="2393"/>
                  </a:lnTo>
                  <a:lnTo>
                    <a:pt x="143" y="2798"/>
                  </a:lnTo>
                  <a:lnTo>
                    <a:pt x="6965" y="405"/>
                  </a:lnTo>
                  <a:lnTo>
                    <a:pt x="68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0"/>
            <p:cNvSpPr/>
            <p:nvPr/>
          </p:nvSpPr>
          <p:spPr>
            <a:xfrm>
              <a:off x="6082000" y="2947025"/>
              <a:ext cx="85750" cy="74950"/>
            </a:xfrm>
            <a:custGeom>
              <a:avLst/>
              <a:gdLst/>
              <a:ahLst/>
              <a:cxnLst/>
              <a:rect l="l" t="t" r="r" b="b"/>
              <a:pathLst>
                <a:path w="3430" h="2998" extrusionOk="0">
                  <a:moveTo>
                    <a:pt x="1711" y="0"/>
                  </a:moveTo>
                  <a:cubicBezTo>
                    <a:pt x="1489" y="0"/>
                    <a:pt x="1263" y="49"/>
                    <a:pt x="1048" y="151"/>
                  </a:cubicBezTo>
                  <a:cubicBezTo>
                    <a:pt x="310" y="508"/>
                    <a:pt x="0" y="1413"/>
                    <a:pt x="370" y="2163"/>
                  </a:cubicBezTo>
                  <a:cubicBezTo>
                    <a:pt x="624" y="2689"/>
                    <a:pt x="1157" y="2998"/>
                    <a:pt x="1714" y="2998"/>
                  </a:cubicBezTo>
                  <a:cubicBezTo>
                    <a:pt x="1938" y="2998"/>
                    <a:pt x="2166" y="2948"/>
                    <a:pt x="2382" y="2842"/>
                  </a:cubicBezTo>
                  <a:cubicBezTo>
                    <a:pt x="3120" y="2485"/>
                    <a:pt x="3429" y="1580"/>
                    <a:pt x="3060" y="830"/>
                  </a:cubicBezTo>
                  <a:cubicBezTo>
                    <a:pt x="2797" y="303"/>
                    <a:pt x="2266" y="0"/>
                    <a:pt x="17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0"/>
            <p:cNvSpPr/>
            <p:nvPr/>
          </p:nvSpPr>
          <p:spPr>
            <a:xfrm>
              <a:off x="6195700" y="3176125"/>
              <a:ext cx="119100" cy="104400"/>
            </a:xfrm>
            <a:custGeom>
              <a:avLst/>
              <a:gdLst/>
              <a:ahLst/>
              <a:cxnLst/>
              <a:rect l="l" t="t" r="r" b="b"/>
              <a:pathLst>
                <a:path w="4764" h="4176" extrusionOk="0">
                  <a:moveTo>
                    <a:pt x="2379" y="0"/>
                  </a:moveTo>
                  <a:cubicBezTo>
                    <a:pt x="2072" y="0"/>
                    <a:pt x="1760" y="69"/>
                    <a:pt x="1465" y="214"/>
                  </a:cubicBezTo>
                  <a:cubicBezTo>
                    <a:pt x="417" y="738"/>
                    <a:pt x="1" y="1988"/>
                    <a:pt x="513" y="3012"/>
                  </a:cubicBezTo>
                  <a:cubicBezTo>
                    <a:pt x="878" y="3752"/>
                    <a:pt x="1620" y="4176"/>
                    <a:pt x="2391" y="4176"/>
                  </a:cubicBezTo>
                  <a:cubicBezTo>
                    <a:pt x="2700" y="4176"/>
                    <a:pt x="3014" y="4108"/>
                    <a:pt x="3311" y="3965"/>
                  </a:cubicBezTo>
                  <a:cubicBezTo>
                    <a:pt x="4346" y="3441"/>
                    <a:pt x="4763" y="2191"/>
                    <a:pt x="4263" y="1167"/>
                  </a:cubicBezTo>
                  <a:cubicBezTo>
                    <a:pt x="3897" y="434"/>
                    <a:pt x="3152" y="0"/>
                    <a:pt x="2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0"/>
            <p:cNvSpPr/>
            <p:nvPr/>
          </p:nvSpPr>
          <p:spPr>
            <a:xfrm>
              <a:off x="5556925" y="3001650"/>
              <a:ext cx="140225" cy="127325"/>
            </a:xfrm>
            <a:custGeom>
              <a:avLst/>
              <a:gdLst/>
              <a:ahLst/>
              <a:cxnLst/>
              <a:rect l="l" t="t" r="r" b="b"/>
              <a:pathLst>
                <a:path w="5609" h="5093" extrusionOk="0">
                  <a:moveTo>
                    <a:pt x="2808" y="0"/>
                  </a:moveTo>
                  <a:cubicBezTo>
                    <a:pt x="2608" y="0"/>
                    <a:pt x="2405" y="24"/>
                    <a:pt x="2203" y="74"/>
                  </a:cubicBezTo>
                  <a:cubicBezTo>
                    <a:pt x="834" y="419"/>
                    <a:pt x="1" y="1788"/>
                    <a:pt x="334" y="3157"/>
                  </a:cubicBezTo>
                  <a:cubicBezTo>
                    <a:pt x="617" y="4317"/>
                    <a:pt x="1651" y="5093"/>
                    <a:pt x="2793" y="5093"/>
                  </a:cubicBezTo>
                  <a:cubicBezTo>
                    <a:pt x="2999" y="5093"/>
                    <a:pt x="3209" y="5067"/>
                    <a:pt x="3418" y="5015"/>
                  </a:cubicBezTo>
                  <a:cubicBezTo>
                    <a:pt x="4775" y="4681"/>
                    <a:pt x="5609" y="3300"/>
                    <a:pt x="5275" y="1943"/>
                  </a:cubicBezTo>
                  <a:cubicBezTo>
                    <a:pt x="4992" y="777"/>
                    <a:pt x="3949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0"/>
            <p:cNvSpPr/>
            <p:nvPr/>
          </p:nvSpPr>
          <p:spPr>
            <a:xfrm>
              <a:off x="5785225" y="3026075"/>
              <a:ext cx="90525" cy="133400"/>
            </a:xfrm>
            <a:custGeom>
              <a:avLst/>
              <a:gdLst/>
              <a:ahLst/>
              <a:cxnLst/>
              <a:rect l="l" t="t" r="r" b="b"/>
              <a:pathLst>
                <a:path w="3621" h="5336" extrusionOk="0">
                  <a:moveTo>
                    <a:pt x="3533" y="0"/>
                  </a:moveTo>
                  <a:cubicBezTo>
                    <a:pt x="2324" y="0"/>
                    <a:pt x="1119" y="718"/>
                    <a:pt x="572" y="1811"/>
                  </a:cubicBezTo>
                  <a:cubicBezTo>
                    <a:pt x="1" y="2930"/>
                    <a:pt x="168" y="4371"/>
                    <a:pt x="941" y="5335"/>
                  </a:cubicBezTo>
                  <a:lnTo>
                    <a:pt x="1168" y="5157"/>
                  </a:lnTo>
                  <a:cubicBezTo>
                    <a:pt x="453" y="4276"/>
                    <a:pt x="322" y="2954"/>
                    <a:pt x="822" y="1942"/>
                  </a:cubicBezTo>
                  <a:cubicBezTo>
                    <a:pt x="1321" y="956"/>
                    <a:pt x="2419" y="298"/>
                    <a:pt x="3522" y="298"/>
                  </a:cubicBezTo>
                  <a:cubicBezTo>
                    <a:pt x="3551" y="298"/>
                    <a:pt x="3580" y="298"/>
                    <a:pt x="3608" y="299"/>
                  </a:cubicBezTo>
                  <a:lnTo>
                    <a:pt x="3620" y="1"/>
                  </a:lnTo>
                  <a:cubicBezTo>
                    <a:pt x="3591" y="1"/>
                    <a:pt x="3562" y="0"/>
                    <a:pt x="3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0"/>
            <p:cNvSpPr/>
            <p:nvPr/>
          </p:nvSpPr>
          <p:spPr>
            <a:xfrm>
              <a:off x="5943600" y="2818925"/>
              <a:ext cx="25025" cy="32175"/>
            </a:xfrm>
            <a:custGeom>
              <a:avLst/>
              <a:gdLst/>
              <a:ahLst/>
              <a:cxnLst/>
              <a:rect l="l" t="t" r="r" b="b"/>
              <a:pathLst>
                <a:path w="1001" h="1287" extrusionOk="0">
                  <a:moveTo>
                    <a:pt x="929" y="1"/>
                  </a:moveTo>
                  <a:cubicBezTo>
                    <a:pt x="381" y="167"/>
                    <a:pt x="0" y="715"/>
                    <a:pt x="24" y="1287"/>
                  </a:cubicBezTo>
                  <a:lnTo>
                    <a:pt x="321" y="1275"/>
                  </a:lnTo>
                  <a:cubicBezTo>
                    <a:pt x="298" y="834"/>
                    <a:pt x="607" y="405"/>
                    <a:pt x="1000" y="286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0"/>
            <p:cNvSpPr/>
            <p:nvPr/>
          </p:nvSpPr>
          <p:spPr>
            <a:xfrm>
              <a:off x="5575100" y="3016500"/>
              <a:ext cx="59250" cy="51600"/>
            </a:xfrm>
            <a:custGeom>
              <a:avLst/>
              <a:gdLst/>
              <a:ahLst/>
              <a:cxnLst/>
              <a:rect l="l" t="t" r="r" b="b"/>
              <a:pathLst>
                <a:path w="2370" h="2064" extrusionOk="0">
                  <a:moveTo>
                    <a:pt x="2268" y="1"/>
                  </a:moveTo>
                  <a:cubicBezTo>
                    <a:pt x="1173" y="1"/>
                    <a:pt x="116" y="930"/>
                    <a:pt x="0" y="2027"/>
                  </a:cubicBezTo>
                  <a:lnTo>
                    <a:pt x="286" y="2063"/>
                  </a:lnTo>
                  <a:cubicBezTo>
                    <a:pt x="389" y="1097"/>
                    <a:pt x="1292" y="298"/>
                    <a:pt x="2255" y="298"/>
                  </a:cubicBezTo>
                  <a:cubicBezTo>
                    <a:pt x="2289" y="298"/>
                    <a:pt x="2323" y="299"/>
                    <a:pt x="2358" y="301"/>
                  </a:cubicBezTo>
                  <a:lnTo>
                    <a:pt x="2369" y="3"/>
                  </a:lnTo>
                  <a:cubicBezTo>
                    <a:pt x="2336" y="2"/>
                    <a:pt x="2302" y="1"/>
                    <a:pt x="22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0"/>
            <p:cNvSpPr/>
            <p:nvPr/>
          </p:nvSpPr>
          <p:spPr>
            <a:xfrm>
              <a:off x="6127550" y="2964175"/>
              <a:ext cx="21450" cy="23550"/>
            </a:xfrm>
            <a:custGeom>
              <a:avLst/>
              <a:gdLst/>
              <a:ahLst/>
              <a:cxnLst/>
              <a:rect l="l" t="t" r="r" b="b"/>
              <a:pathLst>
                <a:path w="858" h="942" extrusionOk="0">
                  <a:moveTo>
                    <a:pt x="155" y="1"/>
                  </a:moveTo>
                  <a:lnTo>
                    <a:pt x="0" y="251"/>
                  </a:lnTo>
                  <a:cubicBezTo>
                    <a:pt x="274" y="406"/>
                    <a:pt x="476" y="656"/>
                    <a:pt x="583" y="941"/>
                  </a:cubicBezTo>
                  <a:lnTo>
                    <a:pt x="857" y="834"/>
                  </a:lnTo>
                  <a:cubicBezTo>
                    <a:pt x="714" y="489"/>
                    <a:pt x="464" y="191"/>
                    <a:pt x="1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0"/>
            <p:cNvSpPr/>
            <p:nvPr/>
          </p:nvSpPr>
          <p:spPr>
            <a:xfrm>
              <a:off x="6225175" y="3191750"/>
              <a:ext cx="34850" cy="24575"/>
            </a:xfrm>
            <a:custGeom>
              <a:avLst/>
              <a:gdLst/>
              <a:ahLst/>
              <a:cxnLst/>
              <a:rect l="l" t="t" r="r" b="b"/>
              <a:pathLst>
                <a:path w="1394" h="983" extrusionOk="0">
                  <a:moveTo>
                    <a:pt x="1196" y="1"/>
                  </a:moveTo>
                  <a:cubicBezTo>
                    <a:pt x="655" y="1"/>
                    <a:pt x="138" y="380"/>
                    <a:pt x="0" y="911"/>
                  </a:cubicBezTo>
                  <a:lnTo>
                    <a:pt x="286" y="982"/>
                  </a:lnTo>
                  <a:cubicBezTo>
                    <a:pt x="392" y="589"/>
                    <a:pt x="793" y="291"/>
                    <a:pt x="1208" y="291"/>
                  </a:cubicBezTo>
                  <a:cubicBezTo>
                    <a:pt x="1258" y="291"/>
                    <a:pt x="1308" y="295"/>
                    <a:pt x="1358" y="304"/>
                  </a:cubicBezTo>
                  <a:lnTo>
                    <a:pt x="1393" y="18"/>
                  </a:lnTo>
                  <a:cubicBezTo>
                    <a:pt x="1328" y="6"/>
                    <a:pt x="1262" y="1"/>
                    <a:pt x="11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0"/>
            <p:cNvSpPr/>
            <p:nvPr/>
          </p:nvSpPr>
          <p:spPr>
            <a:xfrm>
              <a:off x="6023950" y="3281475"/>
              <a:ext cx="48250" cy="69725"/>
            </a:xfrm>
            <a:custGeom>
              <a:avLst/>
              <a:gdLst/>
              <a:ahLst/>
              <a:cxnLst/>
              <a:rect l="l" t="t" r="r" b="b"/>
              <a:pathLst>
                <a:path w="1930" h="2789" extrusionOk="0">
                  <a:moveTo>
                    <a:pt x="394" y="1"/>
                  </a:moveTo>
                  <a:cubicBezTo>
                    <a:pt x="25" y="537"/>
                    <a:pt x="1" y="1287"/>
                    <a:pt x="310" y="1858"/>
                  </a:cubicBezTo>
                  <a:cubicBezTo>
                    <a:pt x="610" y="2424"/>
                    <a:pt x="1235" y="2788"/>
                    <a:pt x="1870" y="2788"/>
                  </a:cubicBezTo>
                  <a:cubicBezTo>
                    <a:pt x="1890" y="2788"/>
                    <a:pt x="1910" y="2788"/>
                    <a:pt x="1930" y="2787"/>
                  </a:cubicBezTo>
                  <a:lnTo>
                    <a:pt x="1918" y="2489"/>
                  </a:lnTo>
                  <a:cubicBezTo>
                    <a:pt x="1898" y="2490"/>
                    <a:pt x="1879" y="2491"/>
                    <a:pt x="1860" y="2491"/>
                  </a:cubicBezTo>
                  <a:cubicBezTo>
                    <a:pt x="1342" y="2491"/>
                    <a:pt x="813" y="2186"/>
                    <a:pt x="560" y="1727"/>
                  </a:cubicBezTo>
                  <a:cubicBezTo>
                    <a:pt x="286" y="1239"/>
                    <a:pt x="322" y="608"/>
                    <a:pt x="632" y="168"/>
                  </a:cubicBezTo>
                  <a:lnTo>
                    <a:pt x="3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0"/>
            <p:cNvSpPr/>
            <p:nvPr/>
          </p:nvSpPr>
          <p:spPr>
            <a:xfrm>
              <a:off x="5706950" y="3441025"/>
              <a:ext cx="102725" cy="36950"/>
            </a:xfrm>
            <a:custGeom>
              <a:avLst/>
              <a:gdLst/>
              <a:ahLst/>
              <a:cxnLst/>
              <a:rect l="l" t="t" r="r" b="b"/>
              <a:pathLst>
                <a:path w="4109" h="1478" extrusionOk="0">
                  <a:moveTo>
                    <a:pt x="2055" y="0"/>
                  </a:moveTo>
                  <a:cubicBezTo>
                    <a:pt x="2045" y="0"/>
                    <a:pt x="2035" y="1"/>
                    <a:pt x="2025" y="1"/>
                  </a:cubicBezTo>
                  <a:cubicBezTo>
                    <a:pt x="1155" y="36"/>
                    <a:pt x="334" y="572"/>
                    <a:pt x="1" y="1358"/>
                  </a:cubicBezTo>
                  <a:lnTo>
                    <a:pt x="262" y="1477"/>
                  </a:lnTo>
                  <a:cubicBezTo>
                    <a:pt x="560" y="810"/>
                    <a:pt x="1275" y="322"/>
                    <a:pt x="2025" y="298"/>
                  </a:cubicBezTo>
                  <a:cubicBezTo>
                    <a:pt x="2034" y="298"/>
                    <a:pt x="2043" y="298"/>
                    <a:pt x="2053" y="298"/>
                  </a:cubicBezTo>
                  <a:cubicBezTo>
                    <a:pt x="2770" y="298"/>
                    <a:pt x="3517" y="747"/>
                    <a:pt x="3834" y="1394"/>
                  </a:cubicBezTo>
                  <a:lnTo>
                    <a:pt x="4108" y="1251"/>
                  </a:lnTo>
                  <a:cubicBezTo>
                    <a:pt x="3720" y="486"/>
                    <a:pt x="2902" y="0"/>
                    <a:pt x="2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iochemistry Lesson for High School by Slidesgo">
  <a:themeElements>
    <a:clrScheme name="Simple Light">
      <a:dk1>
        <a:srgbClr val="3B343B"/>
      </a:dk1>
      <a:lt1>
        <a:srgbClr val="364E82"/>
      </a:lt1>
      <a:dk2>
        <a:srgbClr val="6582B2"/>
      </a:dk2>
      <a:lt2>
        <a:srgbClr val="C2E1DA"/>
      </a:lt2>
      <a:accent1>
        <a:srgbClr val="FC4C4C"/>
      </a:accent1>
      <a:accent2>
        <a:srgbClr val="FC8782"/>
      </a:accent2>
      <a:accent3>
        <a:srgbClr val="E8C2C1"/>
      </a:accent3>
      <a:accent4>
        <a:srgbClr val="F8E8E1"/>
      </a:accent4>
      <a:accent5>
        <a:srgbClr val="FFFFFF"/>
      </a:accent5>
      <a:accent6>
        <a:srgbClr val="AACCC4"/>
      </a:accent6>
      <a:hlink>
        <a:srgbClr val="3B34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81</Words>
  <Application>Microsoft Office PowerPoint</Application>
  <PresentationFormat>On-screen Show (16:9)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Lexend Deca</vt:lpstr>
      <vt:lpstr>Arial</vt:lpstr>
      <vt:lpstr>Fjalla One</vt:lpstr>
      <vt:lpstr>Roboto</vt:lpstr>
      <vt:lpstr>Biochemistry Lesson for High School by Slidesgo</vt:lpstr>
      <vt:lpstr>MOPS</vt:lpstr>
      <vt:lpstr>OUR TEAM</vt:lpstr>
      <vt:lpstr>OUR IDEA</vt:lpstr>
      <vt:lpstr>STAGES OF DEVELOPMENT</vt:lpstr>
      <vt:lpstr>USED PROGRAMS</vt:lpstr>
      <vt:lpstr>LET’S JUMP TO THE PROJECT!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MOPS</dc:title>
  <dc:creator>PC</dc:creator>
  <cp:lastModifiedBy>Max Marinov</cp:lastModifiedBy>
  <cp:revision>5</cp:revision>
  <dcterms:modified xsi:type="dcterms:W3CDTF">2023-04-03T08:38:58Z</dcterms:modified>
</cp:coreProperties>
</file>