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fntdata" ContentType="application/x-fontdata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  <Relationship Id="rId1"
                  Type="http://schemas.openxmlformats.org/officeDocument/2006/relationships/extended-properties"
                  Target="docProps/app.xml"/>
    <Relationship Id="rId2" Type="http://schemas.openxmlformats.org/package/2006/relationships/metadata/core-properties"
                  Target="docProps/core.xml"/>
    <Relationship Id="rId3" Type="http://schemas.openxmlformats.org/officeDocument/2006/relationships/officeDocument"
                  Target="ppt/presentation.xml"/>
</Relationships>   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sldSz cx="114300000" cy="152400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  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  <Relationship Id="rId4" Target="presProps.xml" Type="http://schemas.openxmlformats.org/officeDocument/2006/relationships/presProps"/>  <Relationship Id="rId5" Target="viewProps.xml" Type="http://schemas.openxmlformats.org/officeDocument/2006/relationships/viewProps"/>  <Relationship Id="rId6" Target="theme/theme1.xml" Type="http://schemas.openxmlformats.org/officeDocument/2006/relationships/theme"/>  <Relationship Id="rId7" Target="tableStyles.xml" Type="http://schemas.openxmlformats.org/officeDocument/2006/relationships/tableStyles"/></Relationships>
</file>

<file path=ppt/slideLayouts/_rels/slideLayout1.xml.rels><?xml version="1.0" encoding="UTF-8" standalone="yes"?>
<Relationships xmlns="http://schemas.openxmlformats.org/package/2006/relationships">
    <Relationship Id="rId1" Target="../slideMasters/slideMaster1.xml"
 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1" Target="../slideLayouts/slideLayout1.xml"
                  Type="http://schemas.openxmlformats.org/officeDocument/2006/relationships/slideLayout"/>
    <Relationship Id="rId2" Target="../theme/theme1.xml"
                 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1" Type="http://schemas.openxmlformats.org/officeDocument/2006/relationships/image" Target="../media/image1.jpeg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0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101">
                </a:blip>
          <a:srcRect/>
          <a:stretch>
            <a:fillRect/>
          </a:stretch>
        </p:blipFill>
        <p:spPr>
          <a:xfrm rot="0" flipV="0" flipH="0">
            <a:off x="0" y="0"/>
            <a:ext cx="114300000" cy="1524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1" name="image 201"/>
          <p:cNvPicPr>
            <a:picLocks noChangeAspect="1"/>
          </p:cNvPicPr>
          <p:nvPr/>
        </p:nvPicPr>
        <p:blipFill>
          <a:blip r:embed="rId201">
                </a:blip>
          <a:srcRect/>
          <a:stretch>
            <a:fillRect/>
          </a:stretch>
        </p:blipFill>
        <p:spPr>
          <a:xfrm rot="0" flipV="0" flipH="0">
            <a:off x="0" y="0"/>
            <a:ext cx="114300000" cy="1524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稿定设计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稿定设计</cp:lastModifiedBy>
  <cp:revision>1</cp:revision>
  <dcterms:created xsi:type="dcterms:W3CDTF">2022-02-20T00:24:55.619Z</dcterms:created>
  <dcterms:modified xsi:type="dcterms:W3CDTF">2022-02-20T00:24:55.619Z</dcterms:modified>
</cp:coreProperties>
</file>