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E49F23-2A81-FD48-B15B-83897C7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6642651-86E1-614B-B0DA-FB35ADFD0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2B7238A-74AA-E04C-A109-8CF2892C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2E677FB-F9D2-2740-971D-10F923A8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F75F8B-330C-9A4A-B9F5-3615876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970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7DBBF3-A21A-D745-A52D-3D1FBDB8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BC90125-DDB4-5646-B90D-372B6FB7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03625F7-BB45-2142-B89A-AD9E0179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3DA0CA2-8EF7-FA48-97F6-F33CEE1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DC510F1-6E7C-114C-AC36-8FC86927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940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6CDF849-2CB5-7A4F-A408-66D7A3E1E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95D2415-66E1-CB48-A199-25A80935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7AF6EEA-BED2-E946-9A71-07DC1937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2118640-EAB8-A844-B869-E6CA7FC1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D54FFBA-EF56-5148-8493-2CAD5C20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7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D28D15C-3C7E-5D4C-85A9-5C4D7B61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E1178C5-BFA0-5C4A-9BD1-123549B0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836980-026E-A441-84EA-9C131FA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21A09B9-EF3E-3446-9A5C-097EB490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8DAF258-99AE-8B42-B578-699078B9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713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67F2C96-1E5B-3747-A5E7-AE77BE80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0A11BDB-20F3-734B-AE61-59D9DF64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9925550-F6D4-C245-8C27-131A9288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D86C1B7-E74D-BE48-B94D-7F5D652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173D7D-329B-3947-9852-83255DDD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80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3BA979-50F2-9E42-8777-C9958417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9AE1E09-C1D2-F14F-B20C-BE997DD0B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1F14073-9402-704A-ACB0-B1E44BB1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5D67B76-9772-8E4C-88F1-4D32803B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59C04E0-F8E2-EE44-9971-B7CDF0F7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ED8028D-C827-AA46-95CD-EB1E186D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55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0BF934-559D-B64D-962F-378A9B74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B0033DC-EAE5-8347-BE84-820389E5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3B1C742-DA90-9847-8F02-576E24C26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B5C4685D-8E07-6142-9AAA-E4F871AF7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C7CC112-F59B-DF45-873F-61060F17E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E806064-AB32-A848-8FDB-D050459C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173A0B9-F93B-D24E-B62A-A52C4F1B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E55BBD4-8B6C-694D-A20D-BE07E236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23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E5CAEC-A8CF-FC43-BB3E-AD807E4A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00B7669-4D83-2B41-A79D-2042E65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EDF9FF9-BEA0-BF47-B677-92DB2EC6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B740CFB-1D61-0A47-AB7E-582029B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43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1BB481B-B5B8-B94C-BBBD-D60B6808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F865FDA-021D-5F46-BCE3-DCCB942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E437F52-595B-7441-AF90-8D619434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27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BFFE21A-C93A-0E49-A12C-7B0C1E77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67421CA-1450-C44D-841A-7B039D73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CD8683E-7733-2B49-AB7F-E119E6C8B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78BCA9D-2799-AE48-9C6B-70435B20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4370809-68F1-484F-9B91-94F8707F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8C3EE13-D9F5-FC48-9C48-CC6DD01C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388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D9C9F8-9E71-8048-B6A7-5B369F35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1A0B48F5-AC97-C948-A250-04D86AEA7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7C9A500-3430-2F4F-A4A4-A6798F14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619CF36-447A-5843-8EC4-5EAB7378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F8851FB-1FAD-4F44-8AE4-9D61FEA3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EF1E401-5787-5A40-9079-B0D3D81D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977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8E039A3-1649-3340-BBBE-E720D1BC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F5B4171-EA63-D047-BDB2-6058C1DA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61B1865-DA11-1F4B-A89E-86BBBF3D0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D436-8FBE-8545-ACF4-AC41538D807E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69214F-2004-0C4A-A543-8C838A7D5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4DFBB1-ECB8-9E4F-867D-F5E4915C3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E7A7-AB61-A446-B95B-9B0F627D3A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49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blob/master/Merkkijono/Vokaalilaskuri/Vokaalilaskuri/Program.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19FFEE-D1C5-364E-9699-EA7FA90E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Vokaalilaskuri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B2C146-B71D-934B-8A6B-031F05814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546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79AEA-B1FA-470F-9FCA-771A904D5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ällön paikkamerkki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42602AF4-128B-9742-8283-ACEE48B28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7340"/>
          <a:stretch/>
        </p:blipFill>
        <p:spPr>
          <a:xfrm>
            <a:off x="777876" y="691722"/>
            <a:ext cx="10588112" cy="542627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31F680-B796-4BB9-B054-0657B8D6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27AE7A-BC24-4CE5-8BAD-FAF901050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Vokaalilaskuri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Vokaalilaskuri</dc:title>
  <dc:creator>Veeti Vesterinen</dc:creator>
  <cp:lastModifiedBy>Veeti Vesterinen</cp:lastModifiedBy>
  <cp:revision>1</cp:revision>
  <dcterms:created xsi:type="dcterms:W3CDTF">2020-01-18T19:25:05Z</dcterms:created>
  <dcterms:modified xsi:type="dcterms:W3CDTF">2020-01-18T19:25:16Z</dcterms:modified>
</cp:coreProperties>
</file>