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DD8AF40-20E9-5348-9C5D-F92845129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BDA8314-4B39-A247-8767-AC963D98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DD5269D-820A-9B43-957B-6D814C56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580-FC86-DE48-8EB6-E177794732C6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9277EEF-1A32-7C4D-B286-4CAAC873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D9B21C7-A22A-BF44-8A37-E26DCDD8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FB62-C3BE-5C42-B4C2-70F28969C34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203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E393F32-90B9-8646-9A72-0926F2A4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DA97E34-203B-6C4A-82ED-208F9F846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6D7B37A-4121-F846-A441-4F0400C0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580-FC86-DE48-8EB6-E177794732C6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6D9ADBD-AA41-BD4A-89F3-F10D0215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E99CA6C-E5F6-1947-ACD6-866C6129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FB62-C3BE-5C42-B4C2-70F28969C34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689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01EE2E37-C8C5-5742-A310-8FEB55467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EE5F6F97-A2A3-8F48-A2B3-74569F4F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24FF8B9-14AD-8D4D-9D49-E7C8225A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580-FC86-DE48-8EB6-E177794732C6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E21A55D-2BC0-A74A-BF50-7CEA9F30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66834BB-5624-5141-9A08-632D77D1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FB62-C3BE-5C42-B4C2-70F28969C34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51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95815BE-DD73-A44F-A278-09EDA6EF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0BE6857-4346-CA42-B347-B3EE14EC0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77D7F38-260C-8D43-802A-FAA724FC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580-FC86-DE48-8EB6-E177794732C6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E2166DA-F889-5643-B519-83638A60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F7BB463-3CCB-0B43-A3C6-750C9EFF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FB62-C3BE-5C42-B4C2-70F28969C34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977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2561376-DF1D-584A-A7A1-440C7F14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9B359BE-4F39-7B43-A2F0-CAA35A249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9037054-1F00-8A4C-9167-4787C9EC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580-FC86-DE48-8EB6-E177794732C6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4FD3079-6B3F-1049-BF2F-4156251F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4A6FDD1-29CB-F740-A14D-CF4B7708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FB62-C3BE-5C42-B4C2-70F28969C34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015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A64E9A-FC8A-B546-A6CF-E33BFD25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19D00C3-BC5E-9C4F-8764-51949162D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E64DB5D-D2C4-4343-A149-428A0030E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9E9E60F-2AF6-5C49-9B2B-B4DD3ECF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580-FC86-DE48-8EB6-E177794732C6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42BDE5F-ECD6-534C-88CD-CB7323CD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6849FEF-7E0C-2F4D-8527-720FBC97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FB62-C3BE-5C42-B4C2-70F28969C34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683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B350E8A-1D1A-D840-B7F0-AAC007C3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C5DB563-9A92-A946-8D1C-AF53B7FAD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3ECF77-367E-D94B-85BB-081E43F6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5A2CD6F3-1783-064E-88F9-430363FA7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80888349-620A-DD4E-87D0-B054E7267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DE8AEE0-5EF4-E043-B8D7-52C70150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580-FC86-DE48-8EB6-E177794732C6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FC5BE54C-0E38-F44C-9C3A-5BAD58AE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6296009-3D04-F141-8F7F-E04E3A17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FB62-C3BE-5C42-B4C2-70F28969C34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965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1843256-5604-1046-BDA3-046E3994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C7BFC12-9635-2E4E-9A54-CFE7241A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580-FC86-DE48-8EB6-E177794732C6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6C4DC23-90B2-804A-9665-D0093D45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0BA59A1-95CE-F94C-ACF4-EE158388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FB62-C3BE-5C42-B4C2-70F28969C34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935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D0A4C00-380A-9A48-A642-B7011BE1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580-FC86-DE48-8EB6-E177794732C6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7AC521AD-5A0E-AA43-B5D7-A2C66F60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9DDE509C-5DD2-C742-9CC1-211F7BDE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FB62-C3BE-5C42-B4C2-70F28969C34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151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F71F706-B649-3B43-BC32-93512406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532C6E3-BC93-F84C-B1FE-533494E1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1DAEE53-2346-9641-8B40-DB45B1AC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CA515-75E0-FF44-9379-EE48AAE8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580-FC86-DE48-8EB6-E177794732C6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7E8AE5F-1977-2841-8FDC-975D53ED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1EB31DD-7245-DE47-AACC-8F28AACF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FB62-C3BE-5C42-B4C2-70F28969C34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896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EEDC00B-A2EF-FC49-9018-6B3205C1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6292477B-B2C4-874F-A609-BF845CFC6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E6A8527-560C-A249-BE84-8FF50C495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BE76FB4-BED2-7247-8224-460E1853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A580-FC86-DE48-8EB6-E177794732C6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96D317D-C0D5-6343-83A1-E8A635B0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76DD4AA-D980-E74E-8193-9001A51B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FB62-C3BE-5C42-B4C2-70F28969C34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007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8DF3780A-6655-8540-B71B-C5A0E714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7DBB110-E878-6A43-A55F-97C5B01A1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6E68FD5-9150-614B-A90A-A4CB71ADF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A580-FC86-DE48-8EB6-E177794732C6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A58CA78-3C89-4941-8B33-C538E7FF8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AF1421F-B11A-8845-8319-D78386C00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4FB62-C3BE-5C42-B4C2-70F28969C34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117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Vesterinen/OhjelmoinninPerusteet/tree/master/Kertaus/Itsearvioint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86CD2F-C3CA-C24D-B331-5B4036CE4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Itsearviointi / Kertaus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916C50F-7508-A340-971F-97766CE6E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>
                <a:hlinkClick r:id="rId2"/>
              </a:rPr>
              <a:t>Github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6435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BEC84F5-E722-8047-AC32-166D6DD8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Ohjelmat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10BD8242-B008-394F-A196-D8D1DCC0C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341" y="307731"/>
            <a:ext cx="6396218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1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Laajakuva</PresentationFormat>
  <Paragraphs>3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Office-teema</vt:lpstr>
      <vt:lpstr>Itsearviointi / Kertaus</vt:lpstr>
      <vt:lpstr>Ohjelmat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Itsearviointi / Kertaus</dc:title>
  <dc:creator>Veeti Vesterinen</dc:creator>
  <cp:lastModifiedBy>Veeti Vesterinen</cp:lastModifiedBy>
  <cp:revision>1</cp:revision>
  <dcterms:created xsi:type="dcterms:W3CDTF">2019-11-09T20:50:34Z</dcterms:created>
  <dcterms:modified xsi:type="dcterms:W3CDTF">2019-11-09T20:51:35Z</dcterms:modified>
</cp:coreProperties>
</file>