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95973D4-4ACB-5741-8C33-C14F1D5FC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7947E9D7-53B6-634E-95C7-1743CBD1E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B385252-17BF-DD4D-984F-03F07F04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170-6F27-B44C-9E79-EC8F5B9462A4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E11DAA7-38B1-5249-9428-D38749BD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A31C66D-3B2C-854E-8433-9433E588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B536-9DDB-F341-A7D5-1388E91CD56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891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1B529C-B402-1045-B0E4-5F57F6F0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1DE73D47-9A8D-D24F-A142-23D22BFAC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C9DE4F2-CD72-914A-B8B1-C6CA29B8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170-6F27-B44C-9E79-EC8F5B9462A4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25BD301-1211-864F-B468-5F3A563B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9BFB514-B406-5E44-BC78-41FF4805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B536-9DDB-F341-A7D5-1388E91CD56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147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A07596F1-50A4-7E4F-B03C-5AFA3C3BE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0E6FBCAE-D00D-234C-A304-02B1BBCB5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9C16FC7-433B-F34B-8DFE-684BAF6E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170-6F27-B44C-9E79-EC8F5B9462A4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F5F427B-6B5E-0F4A-A09B-3EB22639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7D13045-DAFA-C94C-ABA0-C41A3624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B536-9DDB-F341-A7D5-1388E91CD56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97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C099101-3DFC-0146-8CF2-6A01E82A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05ED1A0-896F-8042-A04F-82686B048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EF2C199-C448-4B42-8201-27C6ADC3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170-6F27-B44C-9E79-EC8F5B9462A4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D5C9A49-8110-444B-8B70-53DC2492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93DE108-4A1F-6842-86F1-629F7C55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B536-9DDB-F341-A7D5-1388E91CD56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1786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96D0FBE-EDF5-CA48-9453-2ED12578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23732FC5-BDB5-9148-804F-3C2175DA0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741C383-8140-5A49-A00D-D546649C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170-6F27-B44C-9E79-EC8F5B9462A4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71FBDCF-5EDF-764C-B74D-1469BDB5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D53FA4C-8F2B-6B47-868D-FC93E907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B536-9DDB-F341-A7D5-1388E91CD56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6688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0943457-AC40-0C4B-B44D-354F4210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CE6895E-314D-F543-B761-2708AE881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8AFF508D-6F53-5143-8555-B37CF7469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1027FD0-C74B-474F-9C73-5AC46CA4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170-6F27-B44C-9E79-EC8F5B9462A4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13DFF508-E3C2-994F-B587-D7034CB6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12D70A9-884F-814D-A312-385E606E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B536-9DDB-F341-A7D5-1388E91CD56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6272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AA8A636-1574-B240-9CAE-4E1A5F62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B3F2B11-12A6-6846-AD26-826F9B84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ABCD7DFD-0F35-D84C-B4CD-875617789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144B5071-D221-1D4A-AB9D-AD62AC739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CFACC20D-FC92-A74E-A4FE-8841644B3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A232256E-56A3-3748-A5CA-BC965EE3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170-6F27-B44C-9E79-EC8F5B9462A4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CD095475-2025-9D43-A5CC-2C3462D6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B84E024F-472F-D04A-AE89-26C4BAF2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B536-9DDB-F341-A7D5-1388E91CD56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260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4590681-ABDE-4E4A-A681-C30A1056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49947965-4696-1244-8718-04A7141E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170-6F27-B44C-9E79-EC8F5B9462A4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A50AFCDD-F0CB-8345-AD06-937FBB8B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8323F9EF-646C-5841-AB55-AB71F83A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B536-9DDB-F341-A7D5-1388E91CD56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8325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2A58E21-33BB-D74A-92D8-9D60FCE9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170-6F27-B44C-9E79-EC8F5B9462A4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F19259F2-C204-8548-B253-A5A9ADEF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2D28ECBB-4C78-FE4C-9DB6-D7BE51C6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B536-9DDB-F341-A7D5-1388E91CD56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6046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51E74F8-8731-394D-AE60-0C769702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2A4CA80-7ABD-D647-9A69-5EFE4684B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7BF4E84-05AE-8144-BFDB-8619E7735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AE60BD1-A1A5-0E41-8D0F-48DCBF84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170-6F27-B44C-9E79-EC8F5B9462A4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934EE0A-33E2-4346-B60C-B8BACCD5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6CE3B00-55CB-A245-B273-88677F6B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B536-9DDB-F341-A7D5-1388E91CD56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7749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69F1428-9C03-CB42-85F0-73A70F27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9C9B782D-79CF-5245-B6AC-E005A1CFD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D5545E5F-3BEE-0A42-9F02-10F95B1F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92DC92E2-8EBC-9A4C-B62E-23DD7BC9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170-6F27-B44C-9E79-EC8F5B9462A4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9A6416C-D1FA-434D-8BDA-A4CA3724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261EDC3-B24C-B643-A8BD-610BCFB4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B536-9DDB-F341-A7D5-1388E91CD56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7247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FF9D9265-4BB3-9E48-81E4-5F07CCBD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EE32DEEB-53D3-964D-88F0-3761FCEF0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5153DB4-0E00-4B4D-8D97-F83051A10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C170-6F27-B44C-9E79-EC8F5B9462A4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3BBF2F1-F826-F341-A942-CD5FD9FEC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10B2287-6EA8-8444-8AD2-A8EC803EC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5B536-9DDB-F341-A7D5-1388E91CD56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4082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Vesterinen/OhjelmoinninPerusteet/tree/master/Funkio%20ja%20aliohjelma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EA6D0AA-CABD-F045-AD05-7BB4D5AA0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Funktio ja aliohjelma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320B7BE-91B2-E342-90FF-116EC7F76D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>
                <a:hlinkClick r:id="rId2"/>
              </a:rPr>
              <a:t>Github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784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6B5A6584-A637-9640-8916-F1C9772A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</a:t>
            </a: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709146D9-19AF-8E4A-80F8-0316EE6A2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0341" y="307731"/>
            <a:ext cx="6396218" cy="399763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69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89427148-CA43-F044-AC6C-65395D3FA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2</a:t>
            </a:r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E091FAA0-D871-0941-9F64-81699C538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601575"/>
            <a:ext cx="5455917" cy="3409948"/>
          </a:xfrm>
          <a:prstGeom prst="rect">
            <a:avLst/>
          </a:prstGeom>
        </p:spPr>
      </p:pic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2D925F81-06D3-9E46-8629-E2007BAE0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6043" y="601575"/>
            <a:ext cx="5455917" cy="340994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31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EED712A4-0BC3-DF46-BBC5-49D3C188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fi-FI" sz="3200">
                <a:solidFill>
                  <a:srgbClr val="FFFFFF"/>
                </a:solidFill>
              </a:rPr>
              <a:t>3</a:t>
            </a: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99860A8E-7C72-5142-A797-6A3E81075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4988" y="3406775"/>
            <a:ext cx="3368675" cy="2076450"/>
          </a:xfr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582ADD9C-C560-BF43-A7F1-7BE75BAE2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175" y="1247775"/>
            <a:ext cx="3368675" cy="2076450"/>
          </a:xfrm>
          <a:prstGeom prst="rect">
            <a:avLst/>
          </a:prstGeom>
        </p:spPr>
      </p:pic>
      <p:pic>
        <p:nvPicPr>
          <p:cNvPr id="9" name="Kuva 8">
            <a:extLst>
              <a:ext uri="{FF2B5EF4-FFF2-40B4-BE49-F238E27FC236}">
                <a16:creationId xmlns:a16="http://schemas.microsoft.com/office/drawing/2014/main" id="{E193C928-0A94-A44F-B9E5-5BFDE1CD1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988" y="1247775"/>
            <a:ext cx="3368675" cy="2076450"/>
          </a:xfrm>
          <a:prstGeom prst="rect">
            <a:avLst/>
          </a:prstGeom>
        </p:spPr>
      </p:pic>
      <p:pic>
        <p:nvPicPr>
          <p:cNvPr id="11" name="Kuva 10">
            <a:extLst>
              <a:ext uri="{FF2B5EF4-FFF2-40B4-BE49-F238E27FC236}">
                <a16:creationId xmlns:a16="http://schemas.microsoft.com/office/drawing/2014/main" id="{FD39278A-FB36-1F4A-809B-AA20D3226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175" y="3406775"/>
            <a:ext cx="33686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3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B8C12B05-88EC-D84F-A775-D8F93AE0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</a:t>
            </a: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8354C026-DCC7-E447-9873-F650CD824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0341" y="307731"/>
            <a:ext cx="6396218" cy="399763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51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Laajakuva</PresentationFormat>
  <Paragraphs>6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Office-teema</vt:lpstr>
      <vt:lpstr>Funktio ja aliohjelma</vt:lpstr>
      <vt:lpstr>1</vt:lpstr>
      <vt:lpstr>2</vt:lpstr>
      <vt:lpstr>3</vt:lpstr>
      <vt:lpstr>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Funktio ja aliohjelma</dc:title>
  <dc:creator>Veeti Vesterinen</dc:creator>
  <cp:lastModifiedBy>Veeti Vesterinen</cp:lastModifiedBy>
  <cp:revision>1</cp:revision>
  <dcterms:created xsi:type="dcterms:W3CDTF">2019-11-09T19:57:41Z</dcterms:created>
  <dcterms:modified xsi:type="dcterms:W3CDTF">2019-11-09T19:58:29Z</dcterms:modified>
</cp:coreProperties>
</file>