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AF2C3B-459E-4943-956B-B4845A93E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1E6271A-0A66-5546-B634-2C5023F7F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F1C7F6-95F2-7E49-A6A2-F87FFB28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9F1E6D-87CE-AC48-A41D-01DCD3D3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34E783-539A-644E-9423-235FC701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79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6AA895-67A7-764D-AB3F-9847ADBD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82D0989-595D-414C-8910-B99D728B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497E64-601B-D644-B63D-86DDD9A2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EED76D3-04A9-7948-AF8C-C1043E08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8321392-30AC-8040-9D61-958D874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00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9BC9C58-5DDA-1B4D-8835-15442D49F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F4934E6-2B81-1647-BF38-4863250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CB8F92-395C-0244-ADAE-9B5E9461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D2C938F-8DED-BC4B-8F37-48BCFDF2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D1769F-219F-BA48-8DF1-6D42B4EC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561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E80B33-2B72-2148-B471-56D0A151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212F28-6E44-0340-8788-83AC25C3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829406-D452-904C-A173-6E2A1407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9B5AE5-5331-C044-9C2A-512C8F64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2B67F9A-EB75-884B-AB51-786A9CA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43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61488E-51FF-1240-A484-0095FA5A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C509B13-9196-374E-88BF-5B164F53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95BD9D-C746-1C4F-8981-1D78EB0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CD5D4E7-FFAD-654E-A818-B213A2C5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891FC5E-7B61-2A4B-9F3D-B83789E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538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DF21F0-1866-6A49-B472-5A4877E7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101F71C-EAE7-DD48-A228-7914BCB13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C0487C3-DF1C-3841-8C0C-035AC43F8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7D328E7-5E81-C745-8C32-E070B1DC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4B1BCF5-EC3C-A143-85CF-44D780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3BCA247-A5D0-FB4D-8D3A-063A9341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87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AD0F25-2A0A-C645-8B40-0BEB5184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3A52077-1C2F-4E40-9BA0-FAB82C89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B43E350-26E4-3941-867C-ED2F438C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517107A-F4F0-CA4F-AF73-437344198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4D2620BC-CAF6-5648-BAB9-FAB66DCC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6D18FE0-BB59-7749-9153-F4E30DD6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CA7C0A6-1ADA-2A45-9ABE-B866E81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EAC31B-D718-5D4C-8D4B-8D13F5D7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81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8980683-4C73-F941-B1EF-C6F72A7E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B8DF541-8144-AD42-BD09-D1FB8CEC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34AF1EA-3DB4-C14B-83DA-05F951C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C8F8AE4-6407-F249-805F-1F47BA2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715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A4BDB60-C820-084B-BD63-3E010E72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56C914D-9EEA-764D-B6D8-55ECB0B5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45A483B-62A6-EA4D-8689-91966BB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9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12B932-CFAE-DD4C-9F51-5CBBCF11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9EDC03-AD38-1A4D-9FD3-7512A23F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2F15154-CA4A-EF43-B51A-6C12D5849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3C8821-A09A-9D4F-9240-D7E2A7B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A9FD756-1DE7-F54C-B574-6D7C776C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6A99545-ED4B-7F47-8BFF-B17827A2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2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A27F17A-718F-7D4C-BA2E-7E9E7167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7F5C692-8788-8644-97D7-3024EFD88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BC124EA-CD9E-C242-8EB8-F5DD61A5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85EB15C-82F7-E14F-BEB0-78366E05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E0E9A47-F31E-6142-812D-F469D890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35E2BBA-4834-834C-9EBD-34D6E09D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02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7691898-DCC3-9245-BA91-51CC940E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761BAE0-7002-C54A-AB67-567B11C8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89B3508-D4F3-9E4B-9E8E-AB640DE4A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2395-C363-3949-8287-AE040E98142F}" type="datetimeFigureOut">
              <a:rPr lang="fi-FI" smtClean="0"/>
              <a:t>28.1.2020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09219EE-A01B-254C-9269-B1DFEEC3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CC66D2-518A-CF41-9E4D-0DF76376D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8729-E3F0-2C4A-A487-03C4311BFB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107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Merkkijono/BBAN-Validator/BBAN-Validator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8CA61F-073F-044E-A328-462DC85A5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BBAN-</a:t>
            </a:r>
            <a:r>
              <a:rPr lang="fi-FI" dirty="0" err="1"/>
              <a:t>Validator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51EA1E-64A5-5341-9C9B-19E839D7B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386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CAFD13-D6E6-E944-9B05-8A939F62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endParaRPr lang="fi-FI" sz="3600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040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DF3CED4F-7646-7644-A7B4-9C378164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7" name="Kuva 6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F7DE3252-70CB-E64B-904E-06558B9C5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B87F01-C393-4E08-8F6A-A6291187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56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BBAN-Validator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BBAN-Validator</dc:title>
  <dc:creator>Veeti Vesterinen</dc:creator>
  <cp:lastModifiedBy>Veeti Vesterinen</cp:lastModifiedBy>
  <cp:revision>1</cp:revision>
  <dcterms:created xsi:type="dcterms:W3CDTF">2020-01-28T15:21:20Z</dcterms:created>
  <dcterms:modified xsi:type="dcterms:W3CDTF">2020-01-28T15:21:43Z</dcterms:modified>
</cp:coreProperties>
</file>