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96880FB-1CB3-924E-89F4-8671285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11B0A8D-492D-5342-B644-C3C3D937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DE7D90-9B37-7C42-AD45-A17D0F8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6C56D5A-7536-6848-BC52-7A2E1705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861411F-E2BA-AC4D-B2D9-85E9CCD6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661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1663F7-E24E-6948-90EF-2EB051B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885D200-D7B4-1543-BFA6-94A10CD2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9E261F6-7E3A-ED4B-AEF5-9F8D4CDC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D72A59-9797-424C-B8C7-9BD485D5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64D8C0-8C7F-7641-B9BE-739AD9B1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559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E237A8F-053B-914A-99A6-EB07A39F7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BAD49A-3E37-3149-BF5D-521CBAA8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1B3803-251B-EA44-965B-150FF095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CB90E9-357B-164A-9C97-DD47FC94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898CFF7-EC00-374D-9D32-93C1B12B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733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1BDB13-D3B2-2948-A39D-8A2A5128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6874F2A-62D1-1446-8850-FE07661D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A1E364-D79F-2242-B58E-C485F70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5DA4DF7-E7D8-4541-9BE5-0D55BC7B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0A3523F-E22C-1242-BBF2-E57B8793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85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47074C-EFBF-E54C-99F4-31DC766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FA17ECE-ACB0-A647-AAA8-C544B27F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BFDE129-9225-354E-BEC3-83B02AF8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464812-01C8-7745-B716-60E83D48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0E10F16-0892-2540-9A0A-D48FD311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23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E93317-31CB-B94E-A21E-37BC75C2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041C8F-0DF4-984D-A1F4-DEC5F187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D5C3017-D567-F049-BDA4-88A2D6867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01C7B6-B846-5146-BB04-A4485E5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3C0E9FC-4FBC-C748-B798-4D83E6A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93F228C-AD5D-0242-B207-C959C11E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70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C74BE8-5859-8340-9AB3-117AC7C5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85138B5-778D-0044-A86F-769EF623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F043908-1014-6B41-9823-DB3A36EE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FBF85EA-B948-8A42-BE18-CEBECABAC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2A3C923A-DEDE-D34C-957A-94C68866C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FE74C9D-AC34-2140-A94E-1570B025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2F4D6B7-8CC2-9746-AFBE-77BE77E4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924CE3F-CC57-5C4A-BD5E-F3674185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725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F67E2E-6F29-6E40-A985-497E7618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2AA8571-FBC7-C94B-9DC0-3318A461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FF0AA8C-C96A-F74B-A7EE-F5F8EEBC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B65BEDA-5973-D444-80E8-BACA38B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007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DCBC233-52E3-534C-804F-540B9AC4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3DF0549-E4D9-CC49-9DD9-8CE26924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BA781DE-122C-0047-BCA0-B2CBB483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85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E16FEE6-3001-D742-94B1-48496823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284B20-A28D-BB4F-8BAB-5D44CB8B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2E9C2CB-1DAA-3849-ABD7-859C6F45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59E6841-D5A2-3843-957D-FE460538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5363E3E-781B-1349-B908-6EDC1101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5A5FD4A-6471-AF4D-BD94-661A8FBD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91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301DD-2DBF-A447-AD4C-6E9D354D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F8F88C2-5FE4-4742-9AEA-AE200EF56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81C7D96-E014-CD43-ABB9-821625FF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30B624-DC42-694D-9C5C-57036940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E39C860-5DD5-164C-9B51-33DF4F37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516766E-5118-9244-97C0-91219659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986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897276A-2A68-0143-9A84-8792C173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9CFE943-2A80-6C43-9A0D-52F426DA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920F4F1-A63A-A946-BC0C-E81DF1BF7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EAEE0-62C5-304B-B8FE-B7331CD47E60}" type="datetimeFigureOut">
              <a:rPr lang="fi-FI" smtClean="0"/>
              <a:t>9.11.2019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905D3D3-1FC9-3241-B974-C2CF22611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8CDF1CC-DA34-B949-B457-540C32D2E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74AD-42B2-EF4F-8A83-68592A1904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2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tree/master/ProjektKertom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E18EB7-B1FE-1B40-9A48-FC4D414D6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Do</a:t>
            </a:r>
            <a:r>
              <a:rPr lang="fi-FI" dirty="0"/>
              <a:t>, </a:t>
            </a:r>
            <a:r>
              <a:rPr lang="fi-FI" dirty="0" err="1"/>
              <a:t>While</a:t>
            </a:r>
            <a:r>
              <a:rPr lang="fi-FI" dirty="0"/>
              <a:t>, For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AA62023-B3A0-A94E-BB05-587796DE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>
                <a:hlinkClick r:id="rId2"/>
              </a:rPr>
              <a:t>Linkki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4243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669AC34-EB79-4C48-8E20-5400D682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2F675DC-9237-AD4D-BB59-B398C27F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214637"/>
            <a:ext cx="3425609" cy="218382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0BB443E7-0ECA-8049-B3CD-6B5B7865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12178"/>
            <a:ext cx="3433324" cy="2188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uva 6">
            <a:extLst>
              <a:ext uri="{FF2B5EF4-FFF2-40B4-BE49-F238E27FC236}">
                <a16:creationId xmlns:a16="http://schemas.microsoft.com/office/drawing/2014/main" id="{C666AD48-6007-404D-BCED-C2A54A4F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37491"/>
            <a:ext cx="3423916" cy="21827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5207A4A-895B-9245-B25F-02422715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2/4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01064C11-CF1C-F342-AE81-F77F97B18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214637"/>
            <a:ext cx="3425609" cy="218382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5101795C-7375-BD4E-AAE0-1C10A9D7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12178"/>
            <a:ext cx="3433324" cy="2188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3EC3C50B-3547-594C-8A47-6CC985B0A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37491"/>
            <a:ext cx="3423916" cy="21827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9E701DC-AC8B-544F-B987-D737BFFD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3/5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48D81631-172C-9541-8AB2-8921CE98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1214637"/>
            <a:ext cx="3425609" cy="218382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45BE14D3-B42C-B84F-95C2-578475E3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12178"/>
            <a:ext cx="3433324" cy="21887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uva 8">
            <a:extLst>
              <a:ext uri="{FF2B5EF4-FFF2-40B4-BE49-F238E27FC236}">
                <a16:creationId xmlns:a16="http://schemas.microsoft.com/office/drawing/2014/main" id="{9C18766C-0793-DA46-AA7B-27C66D374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37491"/>
            <a:ext cx="3423916" cy="21827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1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Laajakuva</PresentationFormat>
  <Paragraphs>5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Office-teema</vt:lpstr>
      <vt:lpstr>Do, While, For</vt:lpstr>
      <vt:lpstr>1</vt:lpstr>
      <vt:lpstr>2/4</vt:lpstr>
      <vt:lpstr>3/5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Do, While, For</dc:title>
  <dc:creator>Veeti Vesterinen</dc:creator>
  <cp:lastModifiedBy>Veeti Vesterinen</cp:lastModifiedBy>
  <cp:revision>1</cp:revision>
  <dcterms:created xsi:type="dcterms:W3CDTF">2019-11-09T18:13:26Z</dcterms:created>
  <dcterms:modified xsi:type="dcterms:W3CDTF">2019-11-09T18:16:09Z</dcterms:modified>
</cp:coreProperties>
</file>