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AE8EEC0-D326-AE4D-A7C7-52E38E6EE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E6AB829F-4460-C845-BE60-EBB6D6309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C2C1EEF-2BCD-BD4B-ACF1-D959B012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C616-67BE-0544-A05C-601A56A1D0C8}" type="datetimeFigureOut">
              <a:rPr lang="fi-FI" smtClean="0"/>
              <a:t>19.10.2019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8498F67-0980-8747-82CF-83B72DC26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7A5FBDD-91AB-174B-A027-43917523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10EA-B272-F743-AFFD-B2C57854B1B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6859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F83630F-A03D-0046-99A4-F6DE2C4C5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908B6395-D0C2-D944-92C3-2BFF38669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7743558-773E-2F4B-A36A-C61451E85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C616-67BE-0544-A05C-601A56A1D0C8}" type="datetimeFigureOut">
              <a:rPr lang="fi-FI" smtClean="0"/>
              <a:t>19.10.2019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1088F647-0826-3F49-AC3C-4E483DCB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429AAF1-97A1-E343-9F60-BBCE65DBB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10EA-B272-F743-AFFD-B2C57854B1B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0807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41E2BFA9-7AE0-714D-A694-3796B22DA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E8A2CC14-1818-4944-95D2-9F2E900B1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531187DE-0522-F747-8614-F8D2AB20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C616-67BE-0544-A05C-601A56A1D0C8}" type="datetimeFigureOut">
              <a:rPr lang="fi-FI" smtClean="0"/>
              <a:t>19.10.2019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CF62F02-D70E-B748-AB49-6817669CC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CE947B8-5830-1C49-B390-00EA7B6E5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10EA-B272-F743-AFFD-B2C57854B1B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212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A44DF3E-16D2-1648-885D-64F3DE6B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31AD06C-3C8C-CD42-AB4E-40C514B72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95544EF-79A8-F749-9F0D-02B623F44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C616-67BE-0544-A05C-601A56A1D0C8}" type="datetimeFigureOut">
              <a:rPr lang="fi-FI" smtClean="0"/>
              <a:t>19.10.2019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F46D0A9-D0CF-5745-BC84-9D8FB292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6F261153-2C03-3B4B-B669-819835F8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10EA-B272-F743-AFFD-B2C57854B1B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3422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C72DC42-6146-4E4B-92CB-EDB2F8BF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C4404EF-3AF1-4D47-A676-6ABE44F03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6F52A16-D5F7-CA48-984F-4A9DD644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C616-67BE-0544-A05C-601A56A1D0C8}" type="datetimeFigureOut">
              <a:rPr lang="fi-FI" smtClean="0"/>
              <a:t>19.10.2019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D5079B9-D6A1-9943-B2A9-50584D2F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56A2DF1-061B-4948-AB35-92909A48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10EA-B272-F743-AFFD-B2C57854B1B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2240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397F719-4442-DF49-A12B-C3F87F86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ABAAD79-4B39-B245-ABB0-921283CD5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46CF7062-15CA-F74C-B9EF-F3BDFB783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471E7F0F-EF5F-0A4A-A3C1-098A5D346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C616-67BE-0544-A05C-601A56A1D0C8}" type="datetimeFigureOut">
              <a:rPr lang="fi-FI" smtClean="0"/>
              <a:t>19.10.2019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A575FFAC-E601-4F4F-980A-4EDAAFDDB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23FAC54A-3B7B-C549-A0AB-58D4F0B57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10EA-B272-F743-AFFD-B2C57854B1B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47271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3E338F0-73AD-0D4D-B16D-DEC273CA8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5499E90B-7A7F-6345-B0C7-A43C0D55A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83526BD7-AAF2-9F48-87DB-AB4055CF6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26430A8A-7535-F747-B8BE-B84A3638E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49FB8A51-B9CD-984A-A179-5FD41520C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2802453E-2036-6B4E-97C8-8DFBA873F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C616-67BE-0544-A05C-601A56A1D0C8}" type="datetimeFigureOut">
              <a:rPr lang="fi-FI" smtClean="0"/>
              <a:t>19.10.2019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79329D48-13F8-5945-A1F9-0F5E491D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51978B66-25ED-D24C-A4B3-6FC2C7E0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10EA-B272-F743-AFFD-B2C57854B1B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6728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7A5E2D8-1A5A-D442-9E5A-A32159400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5686B6B0-B804-FF49-B505-FC2B361B1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C616-67BE-0544-A05C-601A56A1D0C8}" type="datetimeFigureOut">
              <a:rPr lang="fi-FI" smtClean="0"/>
              <a:t>19.10.2019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52B4DB60-FD4E-4946-8F2A-BB72243B2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F46EC8B3-2AEE-DA43-A01A-3F00190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10EA-B272-F743-AFFD-B2C57854B1B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1016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46DB9426-BC38-2E4D-B6B2-44ED0441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C616-67BE-0544-A05C-601A56A1D0C8}" type="datetimeFigureOut">
              <a:rPr lang="fi-FI" smtClean="0"/>
              <a:t>19.10.2019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91D08DAA-3381-E34B-8925-C70CF56D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8DF22D16-6733-5846-8E0F-633D7306B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10EA-B272-F743-AFFD-B2C57854B1B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6165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CE6E467-FE2A-BC4C-9372-D799F39C2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557BD8F-77DB-CE4D-8F1E-D8CBEBC73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F61020B9-FCCE-6A43-923D-E7A84B608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A76F0A02-A9AC-1144-8AF6-28095AB9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C616-67BE-0544-A05C-601A56A1D0C8}" type="datetimeFigureOut">
              <a:rPr lang="fi-FI" smtClean="0"/>
              <a:t>19.10.2019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CDDB5B52-D193-A94D-BA48-DB418F9E9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01BD484D-1675-A243-8942-788191DC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10EA-B272-F743-AFFD-B2C57854B1B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8536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123FB2E-6BD3-AC45-B62E-E4868B266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A3A5341E-E4AD-964D-B389-2D6C87E9F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910E8ACA-615E-2D44-B6EB-BABD8146C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C492E4E5-5EF3-EA46-A7F1-606739061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C616-67BE-0544-A05C-601A56A1D0C8}" type="datetimeFigureOut">
              <a:rPr lang="fi-FI" smtClean="0"/>
              <a:t>19.10.2019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DA21229A-E7F1-3F41-ABD2-061D5032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84C52158-52D7-5147-9BF1-3BE9F0239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10EA-B272-F743-AFFD-B2C57854B1B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1023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B1DC6902-CA10-F245-9040-8F55E555C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EC57E879-314B-C945-B055-E8145C2C4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990AAB7-05A3-5B46-94B0-BD2C7A099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5C616-67BE-0544-A05C-601A56A1D0C8}" type="datetimeFigureOut">
              <a:rPr lang="fi-FI" smtClean="0"/>
              <a:t>19.10.2019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CC7B0510-53D9-B243-B8EE-978E642E9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BF91E9A-446D-1C46-B712-0A5716367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E10EA-B272-F743-AFFD-B2C57854B1B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921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729BFEA-70AB-F441-8875-61B024E58B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If harjoitukset 1.1-1.4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FD65604A-A587-D348-8C8F-544458FEC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/>
              <a:t>https</a:t>
            </a:r>
            <a:r>
              <a:rPr lang="fi-FI" dirty="0"/>
              <a:t>://</a:t>
            </a:r>
            <a:r>
              <a:rPr lang="fi-FI" dirty="0" err="1"/>
              <a:t>github.com</a:t>
            </a:r>
            <a:r>
              <a:rPr lang="fi-FI" dirty="0"/>
              <a:t>/</a:t>
            </a:r>
            <a:r>
              <a:rPr lang="fi-FI" dirty="0" err="1"/>
              <a:t>VVesterinen</a:t>
            </a:r>
            <a:r>
              <a:rPr lang="fi-FI" dirty="0"/>
              <a:t>/</a:t>
            </a:r>
            <a:r>
              <a:rPr lang="fi-FI" dirty="0" err="1"/>
              <a:t>OhjelmoinninPerusteet.git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79190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56640A7-2235-3748-AE42-C84716BF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1.1</a:t>
            </a:r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3AF65E4D-EED7-BF4F-8547-12AC18BB5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9440" y="3184243"/>
            <a:ext cx="5552560" cy="3673756"/>
          </a:xfrm>
        </p:spPr>
      </p:pic>
      <p:pic>
        <p:nvPicPr>
          <p:cNvPr id="7" name="Kuva 6">
            <a:extLst>
              <a:ext uri="{FF2B5EF4-FFF2-40B4-BE49-F238E27FC236}">
                <a16:creationId xmlns:a16="http://schemas.microsoft.com/office/drawing/2014/main" id="{B9D94C6E-F9E2-A148-ACE2-9F25BA464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152172" cy="3408846"/>
          </a:xfrm>
          <a:prstGeom prst="rect">
            <a:avLst/>
          </a:prstGeom>
        </p:spPr>
      </p:pic>
      <p:pic>
        <p:nvPicPr>
          <p:cNvPr id="9" name="Kuva 8">
            <a:extLst>
              <a:ext uri="{FF2B5EF4-FFF2-40B4-BE49-F238E27FC236}">
                <a16:creationId xmlns:a16="http://schemas.microsoft.com/office/drawing/2014/main" id="{46C6ADC9-4E0C-5F49-82D7-0EBE8016A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172" y="1"/>
            <a:ext cx="5152172" cy="3428192"/>
          </a:xfrm>
          <a:prstGeom prst="rect">
            <a:avLst/>
          </a:prstGeom>
        </p:spPr>
      </p:pic>
      <p:sp>
        <p:nvSpPr>
          <p:cNvPr id="11" name="Tekstiruutu 10">
            <a:extLst>
              <a:ext uri="{FF2B5EF4-FFF2-40B4-BE49-F238E27FC236}">
                <a16:creationId xmlns:a16="http://schemas.microsoft.com/office/drawing/2014/main" id="{39B0308C-5CA2-A243-877B-FC3B16DF4C48}"/>
              </a:ext>
            </a:extLst>
          </p:cNvPr>
          <p:cNvSpPr txBox="1"/>
          <p:nvPr/>
        </p:nvSpPr>
        <p:spPr>
          <a:xfrm>
            <a:off x="1210962" y="4448432"/>
            <a:ext cx="1562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EhtoSilmukka1</a:t>
            </a:r>
          </a:p>
        </p:txBody>
      </p:sp>
    </p:spTree>
    <p:extLst>
      <p:ext uri="{BB962C8B-B14F-4D97-AF65-F5344CB8AC3E}">
        <p14:creationId xmlns:p14="http://schemas.microsoft.com/office/powerpoint/2010/main" val="213926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A107077-9CF4-1244-8607-D1953987F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914737"/>
            <a:ext cx="7772400" cy="1012806"/>
          </a:xfrm>
          <a:solidFill>
            <a:srgbClr val="FFFFFF">
              <a:alpha val="10000"/>
            </a:srgb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fi-FI" sz="2800"/>
              <a:t>1.2</a:t>
            </a:r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045A0398-C658-B945-B5B3-E1FED2643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7275" y="2592388"/>
            <a:ext cx="4672013" cy="3097213"/>
          </a:xfrm>
        </p:spPr>
      </p:pic>
      <p:pic>
        <p:nvPicPr>
          <p:cNvPr id="7" name="Kuva 6">
            <a:extLst>
              <a:ext uri="{FF2B5EF4-FFF2-40B4-BE49-F238E27FC236}">
                <a16:creationId xmlns:a16="http://schemas.microsoft.com/office/drawing/2014/main" id="{B13A864B-1A7A-BB44-8BCA-A17883624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5" y="2592388"/>
            <a:ext cx="4672013" cy="3097213"/>
          </a:xfrm>
          <a:prstGeom prst="rect">
            <a:avLst/>
          </a:prstGeom>
        </p:spPr>
      </p:pic>
      <p:sp>
        <p:nvSpPr>
          <p:cNvPr id="8" name="Tekstiruutu 7">
            <a:extLst>
              <a:ext uri="{FF2B5EF4-FFF2-40B4-BE49-F238E27FC236}">
                <a16:creationId xmlns:a16="http://schemas.microsoft.com/office/drawing/2014/main" id="{F4003A93-8E51-4540-A416-5CB3D28567AD}"/>
              </a:ext>
            </a:extLst>
          </p:cNvPr>
          <p:cNvSpPr txBox="1"/>
          <p:nvPr/>
        </p:nvSpPr>
        <p:spPr>
          <a:xfrm>
            <a:off x="4633784" y="6277232"/>
            <a:ext cx="173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EhtoSilmukka2.1</a:t>
            </a:r>
          </a:p>
        </p:txBody>
      </p:sp>
    </p:spTree>
    <p:extLst>
      <p:ext uri="{BB962C8B-B14F-4D97-AF65-F5344CB8AC3E}">
        <p14:creationId xmlns:p14="http://schemas.microsoft.com/office/powerpoint/2010/main" val="214051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CB593EA-2F98-479F-B4C4-F366571FA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Kuva 10">
            <a:extLst>
              <a:ext uri="{FF2B5EF4-FFF2-40B4-BE49-F238E27FC236}">
                <a16:creationId xmlns:a16="http://schemas.microsoft.com/office/drawing/2014/main" id="{AF2ED62A-C87A-2846-84FD-2A905748D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52" y="964165"/>
            <a:ext cx="2596212" cy="1739461"/>
          </a:xfrm>
          <a:prstGeom prst="rect">
            <a:avLst/>
          </a:prstGeom>
        </p:spPr>
      </p:pic>
      <p:pic>
        <p:nvPicPr>
          <p:cNvPr id="9" name="Kuva 8">
            <a:extLst>
              <a:ext uri="{FF2B5EF4-FFF2-40B4-BE49-F238E27FC236}">
                <a16:creationId xmlns:a16="http://schemas.microsoft.com/office/drawing/2014/main" id="{37DE2C29-FB46-1344-AECD-04C58179E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455" y="958414"/>
            <a:ext cx="2613376" cy="1750961"/>
          </a:xfrm>
          <a:prstGeom prst="rect">
            <a:avLst/>
          </a:prstGeom>
        </p:spPr>
      </p:pic>
      <p:pic>
        <p:nvPicPr>
          <p:cNvPr id="7" name="Kuva 6">
            <a:extLst>
              <a:ext uri="{FF2B5EF4-FFF2-40B4-BE49-F238E27FC236}">
                <a16:creationId xmlns:a16="http://schemas.microsoft.com/office/drawing/2014/main" id="{7DD6000D-38AC-1A42-AFAF-CA6287D26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987" y="966519"/>
            <a:ext cx="2589181" cy="1734750"/>
          </a:xfrm>
          <a:prstGeom prst="rect">
            <a:avLst/>
          </a:prstGeom>
        </p:spPr>
      </p:pic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CAC1E4CF-C140-4D49-9F0F-2AFD271CA2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9702" y="971973"/>
            <a:ext cx="2572901" cy="1723842"/>
          </a:xfrm>
          <a:prstGeom prst="rect">
            <a:avLst/>
          </a:prstGeom>
        </p:spPr>
      </p:pic>
      <p:pic>
        <p:nvPicPr>
          <p:cNvPr id="13" name="Kuva 12">
            <a:extLst>
              <a:ext uri="{FF2B5EF4-FFF2-40B4-BE49-F238E27FC236}">
                <a16:creationId xmlns:a16="http://schemas.microsoft.com/office/drawing/2014/main" id="{13E715B4-02FB-E241-A6D4-3D59803159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001" y="3429000"/>
            <a:ext cx="4367282" cy="2926078"/>
          </a:xfrm>
          <a:prstGeom prst="rect">
            <a:avLst/>
          </a:prstGeom>
        </p:spPr>
      </p:pic>
      <p:sp>
        <p:nvSpPr>
          <p:cNvPr id="31" name="Rectangle 21">
            <a:extLst>
              <a:ext uri="{FF2B5EF4-FFF2-40B4-BE49-F238E27FC236}">
                <a16:creationId xmlns:a16="http://schemas.microsoft.com/office/drawing/2014/main" id="{39BEB6D0-9E4E-4221-93D1-74ABECEE9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5910" y="3474720"/>
            <a:ext cx="6046090" cy="338328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2EB78C76-EBD6-DB4B-AE64-16CFCF71E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1653" y="3799272"/>
            <a:ext cx="5193748" cy="637124"/>
          </a:xfrm>
        </p:spPr>
        <p:txBody>
          <a:bodyPr>
            <a:normAutofit/>
          </a:bodyPr>
          <a:lstStyle/>
          <a:p>
            <a:r>
              <a:rPr lang="fi-FI" sz="3200">
                <a:solidFill>
                  <a:srgbClr val="FFFFFF"/>
                </a:solidFill>
              </a:rPr>
              <a:t>1.3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23D16BD-5421-40EB-9871-0FE3A567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9648" y="4510585"/>
            <a:ext cx="5366610" cy="175873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EhtoSilmukka3</a:t>
            </a:r>
          </a:p>
        </p:txBody>
      </p:sp>
    </p:spTree>
    <p:extLst>
      <p:ext uri="{BB962C8B-B14F-4D97-AF65-F5344CB8AC3E}">
        <p14:creationId xmlns:p14="http://schemas.microsoft.com/office/powerpoint/2010/main" val="157526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6ECF35EB-8B3C-AC4A-AF8B-46893DAD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1.4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0B6A8570-8565-C64D-9D81-8D59C8F19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67" y="2597905"/>
            <a:ext cx="5455917" cy="365546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Kuva 6">
            <a:extLst>
              <a:ext uri="{FF2B5EF4-FFF2-40B4-BE49-F238E27FC236}">
                <a16:creationId xmlns:a16="http://schemas.microsoft.com/office/drawing/2014/main" id="{D261FFD8-9365-3B48-83D9-C151D8006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597905"/>
            <a:ext cx="5455917" cy="3655462"/>
          </a:xfrm>
          <a:prstGeom prst="rect">
            <a:avLst/>
          </a:prstGeom>
        </p:spPr>
      </p:pic>
      <p:sp>
        <p:nvSpPr>
          <p:cNvPr id="8" name="Tekstiruutu 7">
            <a:extLst>
              <a:ext uri="{FF2B5EF4-FFF2-40B4-BE49-F238E27FC236}">
                <a16:creationId xmlns:a16="http://schemas.microsoft.com/office/drawing/2014/main" id="{5257382C-236A-BF4C-97E8-E6D7DA61CC59}"/>
              </a:ext>
            </a:extLst>
          </p:cNvPr>
          <p:cNvSpPr txBox="1"/>
          <p:nvPr/>
        </p:nvSpPr>
        <p:spPr>
          <a:xfrm>
            <a:off x="5016843" y="6561438"/>
            <a:ext cx="1562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EhtoSilmukka4</a:t>
            </a:r>
          </a:p>
        </p:txBody>
      </p:sp>
    </p:spTree>
    <p:extLst>
      <p:ext uri="{BB962C8B-B14F-4D97-AF65-F5344CB8AC3E}">
        <p14:creationId xmlns:p14="http://schemas.microsoft.com/office/powerpoint/2010/main" val="348360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</Words>
  <Application>Microsoft Macintosh PowerPoint</Application>
  <PresentationFormat>Laajakuva</PresentationFormat>
  <Paragraphs>10</Paragraphs>
  <Slides>5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Office-teema</vt:lpstr>
      <vt:lpstr>If harjoitukset 1.1-1.4</vt:lpstr>
      <vt:lpstr>1.1</vt:lpstr>
      <vt:lpstr>1.2</vt:lpstr>
      <vt:lpstr>1.3</vt:lpstr>
      <vt:lpstr>1.4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harjoitukset 1.1-1.4</dc:title>
  <dc:creator>Veeti Vesterinen</dc:creator>
  <cp:lastModifiedBy>Veeti Vesterinen</cp:lastModifiedBy>
  <cp:revision>1</cp:revision>
  <dcterms:created xsi:type="dcterms:W3CDTF">2019-10-19T09:23:06Z</dcterms:created>
  <dcterms:modified xsi:type="dcterms:W3CDTF">2019-10-19T09:25:34Z</dcterms:modified>
</cp:coreProperties>
</file>