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5"/>
    <p:restoredTop sz="96327"/>
  </p:normalViewPr>
  <p:slideViewPr>
    <p:cSldViewPr snapToGrid="0" snapToObjects="1">
      <p:cViewPr varScale="1">
        <p:scale>
          <a:sx n="144" d="100"/>
          <a:sy n="144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DF8741D-A601-1549-BE56-A4059BDA5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BFE2E978-FF96-A84A-96DA-B99016E4A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7F2AEAE-D20C-AE46-B4CD-8E629875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EE6F-5C3A-B145-A685-AF96708C3D89}" type="datetimeFigureOut">
              <a:rPr lang="fi-FI" smtClean="0"/>
              <a:t>19.10.2019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7F01070-4A29-114A-9C53-93FE00843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53C00EB-7E2B-C44A-8F0F-323222A1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0622-D3C3-434C-808C-D9ABE7783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9871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1A8C407-6196-8B4E-BDE4-57BE1CE8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217ACD78-FF20-CE49-B80E-3E3689C90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53CDF57-CB8C-AE44-BCD2-BCCA709F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EE6F-5C3A-B145-A685-AF96708C3D89}" type="datetimeFigureOut">
              <a:rPr lang="fi-FI" smtClean="0"/>
              <a:t>19.10.2019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8792EAF-FE28-4F47-A49F-B57B6ACA3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611E287-F245-6745-9946-E4EEDB45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0622-D3C3-434C-808C-D9ABE7783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7066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9A375B0A-EADC-F14F-AD47-BA1EA3699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9E34412A-FF78-9047-B769-55D4A70EC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B6EDDDA-D534-C14C-A1BF-26D4E931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EE6F-5C3A-B145-A685-AF96708C3D89}" type="datetimeFigureOut">
              <a:rPr lang="fi-FI" smtClean="0"/>
              <a:t>19.10.2019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10BE07F-67E7-C645-836D-F2AC7883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62D9718-9E45-2041-A887-048EF4B3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0622-D3C3-434C-808C-D9ABE7783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2598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FFCD978-A34A-684B-A369-0C5791D8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7146067-A1FE-574C-91A9-0CB1AA5DB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CEFEEC7-1307-DC40-8EEF-523DACBE9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EE6F-5C3A-B145-A685-AF96708C3D89}" type="datetimeFigureOut">
              <a:rPr lang="fi-FI" smtClean="0"/>
              <a:t>19.10.2019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F2F1A74-B649-954D-89FE-0B7A9E305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E490540-9B66-1447-8ADE-0C8ADF9E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0622-D3C3-434C-808C-D9ABE7783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2968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107F4E9-BBBF-B043-8178-69CD611A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5C2EFF9-CCDD-6446-A4A3-E568D66D1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CF53C9A-9028-FF4D-87CC-6486F4911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EE6F-5C3A-B145-A685-AF96708C3D89}" type="datetimeFigureOut">
              <a:rPr lang="fi-FI" smtClean="0"/>
              <a:t>19.10.2019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77B9F25-8795-3046-A3E0-6BAE0644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69E2AB3-5F4A-8E40-9BD1-BB3782C2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0622-D3C3-434C-808C-D9ABE7783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2865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691E4E0-EA21-3C41-AD23-20C8D3A8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3808D2F-E251-7F45-BB9C-7BA844837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BE9389E6-E28C-7440-A222-495CE569F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237B5140-EE3C-CC4F-9F52-BBDC5054F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EE6F-5C3A-B145-A685-AF96708C3D89}" type="datetimeFigureOut">
              <a:rPr lang="fi-FI" smtClean="0"/>
              <a:t>19.10.2019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67A2B5A9-8A8B-4743-A369-E064BF9B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F59B9E3B-0374-7B4B-80B8-5FE166ED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0622-D3C3-434C-808C-D9ABE7783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5015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AC32843-A628-FC4E-A7BF-391247FCF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6487944E-0618-8142-990C-C40FB45CD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5C3267E6-2283-9846-9682-57C72F5B3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418A9AD3-CB40-A943-B585-493335095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1E64A7A0-083D-FD4A-8AE8-98DCA22DE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6658EE95-A6A4-AE4B-B503-D7069E97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EE6F-5C3A-B145-A685-AF96708C3D89}" type="datetimeFigureOut">
              <a:rPr lang="fi-FI" smtClean="0"/>
              <a:t>19.10.2019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F5C8941D-E91F-BC44-BEFA-E256275D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2E6829C5-4F2A-974E-A5D9-A2AB1A03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0622-D3C3-434C-808C-D9ABE7783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41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66C9DEF-8E79-B84C-9623-D266BECC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66D1011C-A4F2-254A-99E8-BC88E2B6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EE6F-5C3A-B145-A685-AF96708C3D89}" type="datetimeFigureOut">
              <a:rPr lang="fi-FI" smtClean="0"/>
              <a:t>19.10.2019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C4AE51B3-C7F6-D046-8C13-A4308C73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9BAD2C13-4E8C-0F42-AF37-BFB048E2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0622-D3C3-434C-808C-D9ABE7783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0465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998F8FCB-D301-C34C-B4F4-CB419BE72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EE6F-5C3A-B145-A685-AF96708C3D89}" type="datetimeFigureOut">
              <a:rPr lang="fi-FI" smtClean="0"/>
              <a:t>19.10.2019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1C5DC277-E9B2-FD4E-A4E5-43F744BD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21280074-4484-6440-9DA5-CB56D1C1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0622-D3C3-434C-808C-D9ABE7783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5586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D2CFEB3-4B27-454D-9723-0B6DE2451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F3B8EC9-0456-FC49-9ABA-686B9B272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197DFB12-FCF1-744F-985D-8134900E9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3FC6BF4-92AC-AB46-8F7D-FE40A6B4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EE6F-5C3A-B145-A685-AF96708C3D89}" type="datetimeFigureOut">
              <a:rPr lang="fi-FI" smtClean="0"/>
              <a:t>19.10.2019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994DB4D1-73D6-8A40-93AC-9DCC35F3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D3CB2660-473C-634E-8689-0C72EA20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0622-D3C3-434C-808C-D9ABE7783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319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C9BC1F5-2CF6-454B-AFE4-53C4CB5D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72D8790B-4844-2945-BFC1-2CA27A96A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026B34FD-03DA-9145-B382-976E66771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EBBC8D5-5E0F-8A41-944C-6814A62B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EE6F-5C3A-B145-A685-AF96708C3D89}" type="datetimeFigureOut">
              <a:rPr lang="fi-FI" smtClean="0"/>
              <a:t>19.10.2019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B2BF8C3-DE6C-4A41-963C-4D4E0EB2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659B4A11-D4D9-304F-BB2D-EE667DE6E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0622-D3C3-434C-808C-D9ABE7783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2065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75E5732B-3D1E-4B46-8DF2-74BF8966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163B454F-2BB0-0B41-8C00-C1360C7A4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050C559-CA4A-BD4E-8F5C-C6A7D380A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1EE6F-5C3A-B145-A685-AF96708C3D89}" type="datetimeFigureOut">
              <a:rPr lang="fi-FI" smtClean="0"/>
              <a:t>19.10.2019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9FEBE1E-C5C2-BA49-8DA7-68EF1658D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E9EBF03-EAC1-C240-8673-A0D862E34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80622-D3C3-434C-808C-D9ABE7783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4444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Vesterinen/OhjelmoinninPerusteet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7D39472-F66E-E94E-AC5C-D553105A7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If harjoitus 2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0D63DB5F-9A26-274A-A88C-CD822AD6F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>
                <a:hlinkClick r:id="rId2"/>
              </a:rPr>
              <a:t>https://github.com/VVesterinen/OhjelmoinninPerusteet.git</a:t>
            </a:r>
            <a:endParaRPr lang="fi-FI" dirty="0"/>
          </a:p>
          <a:p>
            <a:endParaRPr lang="fi-FI" dirty="0"/>
          </a:p>
          <a:p>
            <a:r>
              <a:rPr lang="fi-FI" dirty="0" err="1"/>
              <a:t>LipunhintaLaskuri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3666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1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11D2BA64-91AB-8943-BAD9-1CE268F0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>
              <a:solidFill>
                <a:srgbClr val="FFFFFF"/>
              </a:solidFill>
            </a:endParaRPr>
          </a:p>
        </p:txBody>
      </p:sp>
      <p:pic>
        <p:nvPicPr>
          <p:cNvPr id="25" name="Kuva 24">
            <a:extLst>
              <a:ext uri="{FF2B5EF4-FFF2-40B4-BE49-F238E27FC236}">
                <a16:creationId xmlns:a16="http://schemas.microsoft.com/office/drawing/2014/main" id="{E3BB7A2F-9A7A-124B-83AD-36EC3E742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158971"/>
            <a:ext cx="3425609" cy="2295156"/>
          </a:xfrm>
          <a:prstGeom prst="rect">
            <a:avLst/>
          </a:prstGeom>
        </p:spPr>
      </p:pic>
      <p:pic>
        <p:nvPicPr>
          <p:cNvPr id="23" name="Kuva 22">
            <a:extLst>
              <a:ext uri="{FF2B5EF4-FFF2-40B4-BE49-F238E27FC236}">
                <a16:creationId xmlns:a16="http://schemas.microsoft.com/office/drawing/2014/main" id="{6D25845F-75F9-DC41-ADDA-E798FE598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29" y="1156386"/>
            <a:ext cx="3433324" cy="2300326"/>
          </a:xfrm>
          <a:prstGeom prst="rect">
            <a:avLst/>
          </a:prstGeom>
        </p:spPr>
      </p:pic>
      <p:cxnSp>
        <p:nvCxnSpPr>
          <p:cNvPr id="39" name="Straight Connector 33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Sisällön paikkamerkki 20">
            <a:extLst>
              <a:ext uri="{FF2B5EF4-FFF2-40B4-BE49-F238E27FC236}">
                <a16:creationId xmlns:a16="http://schemas.microsoft.com/office/drawing/2014/main" id="{E6ED1376-06D6-8349-8B32-BE638ACCE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449725" y="1181852"/>
            <a:ext cx="3423916" cy="2294022"/>
          </a:xfrm>
          <a:prstGeom prst="rect">
            <a:avLst/>
          </a:prstGeom>
        </p:spPr>
      </p:pic>
      <p:cxnSp>
        <p:nvCxnSpPr>
          <p:cNvPr id="40" name="Straight Connector 35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80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1F2A3D2B-E130-A546-BE7C-83152037E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C67F2B97-390E-024F-8F53-555278CDF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0" y="1106581"/>
            <a:ext cx="3793472" cy="2541625"/>
          </a:xfrm>
          <a:prstGeom prst="rect">
            <a:avLst/>
          </a:prstGeom>
        </p:spPr>
      </p:pic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62C6C033-8DB4-624B-BEAA-8ABFBE2C4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93332" y="321734"/>
            <a:ext cx="3000823" cy="2010551"/>
          </a:xfrm>
          <a:prstGeom prst="rect">
            <a:avLst/>
          </a:prstGeom>
        </p:spPr>
      </p:pic>
      <p:pic>
        <p:nvPicPr>
          <p:cNvPr id="11" name="Kuva 10">
            <a:extLst>
              <a:ext uri="{FF2B5EF4-FFF2-40B4-BE49-F238E27FC236}">
                <a16:creationId xmlns:a16="http://schemas.microsoft.com/office/drawing/2014/main" id="{41362082-77AF-4249-966E-10F22F4A5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721" y="2422097"/>
            <a:ext cx="3005678" cy="2013804"/>
          </a:xfrm>
          <a:prstGeom prst="rect">
            <a:avLst/>
          </a:prstGeom>
        </p:spPr>
      </p:pic>
      <p:pic>
        <p:nvPicPr>
          <p:cNvPr id="9" name="Kuva 8">
            <a:extLst>
              <a:ext uri="{FF2B5EF4-FFF2-40B4-BE49-F238E27FC236}">
                <a16:creationId xmlns:a16="http://schemas.microsoft.com/office/drawing/2014/main" id="{8A2A07D3-9730-404A-9F7C-082A2314CD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6176" y="1105069"/>
            <a:ext cx="3797984" cy="2544648"/>
          </a:xfrm>
          <a:prstGeom prst="rect">
            <a:avLst/>
          </a:prstGeom>
        </p:spPr>
      </p:pic>
      <p:cxnSp>
        <p:nvCxnSpPr>
          <p:cNvPr id="23" name="Straight Connector 19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Kuva 12">
            <a:extLst>
              <a:ext uri="{FF2B5EF4-FFF2-40B4-BE49-F238E27FC236}">
                <a16:creationId xmlns:a16="http://schemas.microsoft.com/office/drawing/2014/main" id="{67ED57B0-955D-964F-86F0-26F9AD90FA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808" y="4525715"/>
            <a:ext cx="3000823" cy="201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6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Macintosh PowerPoint</Application>
  <PresentationFormat>Laajakuva</PresentationFormat>
  <Paragraphs>4</Paragraphs>
  <Slides>3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Office-teema</vt:lpstr>
      <vt:lpstr>If harjoitus 2</vt:lpstr>
      <vt:lpstr>PowerPoint-esitys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harjoitus 2</dc:title>
  <dc:creator>Veeti Vesterinen</dc:creator>
  <cp:lastModifiedBy>Veeti Vesterinen</cp:lastModifiedBy>
  <cp:revision>1</cp:revision>
  <dcterms:created xsi:type="dcterms:W3CDTF">2019-10-19T09:34:01Z</dcterms:created>
  <dcterms:modified xsi:type="dcterms:W3CDTF">2019-10-19T09:35:06Z</dcterms:modified>
</cp:coreProperties>
</file>