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83720AF-4EAF-C340-9CF0-473A9E7C5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7AEF6413-63AF-4C4B-9D77-61C9BC9D7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83F3EAF-D594-874A-87D2-54A9C7EF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A59F-BAA0-4B4E-8DAE-735FA4D3DD85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F84CC46-4ADA-1E45-A344-53F28D5A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7B985DE-F7FF-D34A-9EB0-C8BE2EFD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E825-72E2-BA41-8CB7-4B3EE22F3E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815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0728225-14CA-E74D-ABC9-900596FB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C5A53CCE-CD0C-C845-8616-6C5C68FC8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4EC86E8-DF68-FA48-9D6F-B879F825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A59F-BAA0-4B4E-8DAE-735FA4D3DD85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1C725DF-24FC-C949-AA47-3E2AC2FA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01645D8-436D-FE45-AC5F-A5C1A913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E825-72E2-BA41-8CB7-4B3EE22F3E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868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6F82796-7589-274A-A4E9-8A2EFBFCB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4E37FF70-8264-9047-ADAA-9CCA3DCA5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017061F-48F0-C747-8588-05E40890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A59F-BAA0-4B4E-8DAE-735FA4D3DD85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2E6F049-0F6A-0E4C-8F6A-4EC318E6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39C436D-04E4-BF46-B156-E2DC45D6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E825-72E2-BA41-8CB7-4B3EE22F3E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7425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5300671-1225-2D40-90AD-05F0EDC9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FFC062E-B93B-FE4D-8632-DC07FB62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AEA0E31-D057-F646-B29C-08E8C016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A59F-BAA0-4B4E-8DAE-735FA4D3DD85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462C638-98E3-9645-B623-4BAA5952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191C215-56C6-8146-8BD7-FE7008A7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E825-72E2-BA41-8CB7-4B3EE22F3E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474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B645D2E-F89D-9848-82A1-7FBC0E28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21CF636-F8E6-4C48-B4A6-0CBD8879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2437C2A-90D8-5443-9D68-EBB4589D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A59F-BAA0-4B4E-8DAE-735FA4D3DD85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7A05B89-22D2-E34F-B09F-3092C128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6EE14E7-DDCD-3442-91F1-9023C4C8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E825-72E2-BA41-8CB7-4B3EE22F3E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2457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8D87FC1-6731-6F44-9F39-3BB3AB48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3BD591F-78DB-844D-825A-BE43B59E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DA9D0F67-2EB8-1A41-953E-9501235BE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F0A8D65-42C9-F547-8490-ED3DBCCE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A59F-BAA0-4B4E-8DAE-735FA4D3DD85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BB97DB0-923B-CD44-B96E-87A3E7BC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D62D4FC-7068-DA48-8B02-78C7C28E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E825-72E2-BA41-8CB7-4B3EE22F3E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3112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F0EA034-81A8-734E-9C8D-71C2F3C6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F4508AA-6F07-A34B-B399-B1115B16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79E9147-DAEB-0C4A-A221-64328B664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C5AC7102-7F0F-7447-BCF2-9B28D38F0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7AC23202-E231-3B45-AD18-BA84D8073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84AA6985-42AE-6F46-A1D7-DE5DC246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A59F-BAA0-4B4E-8DAE-735FA4D3DD85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4254BD02-5FF8-284A-99D0-AA25027C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4BD8AE18-A8F9-2D4A-B60E-11C6EE29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E825-72E2-BA41-8CB7-4B3EE22F3E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43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D51A2D3-A1E3-AC4E-8F2A-0DE986BD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98AFB94-279F-DA41-94A4-F15546C8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A59F-BAA0-4B4E-8DAE-735FA4D3DD85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4AFBE0B-2880-404E-87BF-AF143256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E5E0CD6B-A06B-5B45-B83F-3B6352A7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E825-72E2-BA41-8CB7-4B3EE22F3E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776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73A86130-E168-4841-A493-481238A3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A59F-BAA0-4B4E-8DAE-735FA4D3DD85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0781F2E7-5068-4744-98D3-A602EEDC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9BE4F94A-99BA-634E-8D5B-7646157F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E825-72E2-BA41-8CB7-4B3EE22F3E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4434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73F3C5A-6516-894F-B430-8A7B573C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6488C94-949C-5F4A-92D7-36BD9A4C8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E573E5B1-97BE-634F-AE38-3665C13FE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E988F51-C6C3-C745-82AC-FE324CE5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A59F-BAA0-4B4E-8DAE-735FA4D3DD85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48459E2-4D4A-7D49-BFE3-70CBBFED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58FA531-2496-4E4C-8166-5A03D348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E825-72E2-BA41-8CB7-4B3EE22F3E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598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F113879-E701-1F40-BF75-4554E50A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9AE763A6-D246-7445-8560-4C795E846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25B24427-AD0C-9646-9CFA-5BBEE7F14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27FB674-3E29-9E44-92B1-3F5D1A09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A59F-BAA0-4B4E-8DAE-735FA4D3DD85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3AB819E-C613-A64E-8955-329B29B9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6E494AC-9246-4145-981B-D528D48B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E825-72E2-BA41-8CB7-4B3EE22F3E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313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74F901F-3594-1F46-B5FC-CE4F42DD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D7480250-FD1A-4344-B70B-A25B0D1B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6267338-FA11-F04A-B83E-BF8C14542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A59F-BAA0-4B4E-8DAE-735FA4D3DD85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AF66418-7440-3644-B638-0C9C1E443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A9FAA66-E15C-E044-A2A8-92A873B35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2E825-72E2-BA41-8CB7-4B3EE22F3E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0810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Vesterinen/OhjelmoinninPerusteet/blob/master/Merkkijono/HETU/HETU/Program.c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940BD5C-A9A8-A143-A810-78A74C9FB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HETU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247FECC-DD03-3746-8DB5-FCDFB641A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>
                <a:hlinkClick r:id="rId2"/>
              </a:rPr>
              <a:t>Github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1029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EE7F321B-15ED-5147-AC08-D8322CDD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Kuva 12" descr="Kuva, joka sisältää kohteen näyttökuva, tietokone&#10;&#10;Kuvaus luotu automaattisesti">
            <a:extLst>
              <a:ext uri="{FF2B5EF4-FFF2-40B4-BE49-F238E27FC236}">
                <a16:creationId xmlns:a16="http://schemas.microsoft.com/office/drawing/2014/main" id="{E6058283-8F30-8B49-8E85-EB9B42973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02" y="321735"/>
            <a:ext cx="3047350" cy="1889357"/>
          </a:xfrm>
          <a:prstGeom prst="rect">
            <a:avLst/>
          </a:prstGeom>
        </p:spPr>
      </p:pic>
      <p:pic>
        <p:nvPicPr>
          <p:cNvPr id="15" name="Kuva 14" descr="Kuva, joka sisältää kohteen näyttökuva, tietokone&#10;&#10;Kuvaus luotu automaattisesti">
            <a:extLst>
              <a:ext uri="{FF2B5EF4-FFF2-40B4-BE49-F238E27FC236}">
                <a16:creationId xmlns:a16="http://schemas.microsoft.com/office/drawing/2014/main" id="{9018B5D5-CF7F-8742-AB20-3703BC0EA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546" y="321733"/>
            <a:ext cx="3049419" cy="1890640"/>
          </a:xfrm>
          <a:prstGeom prst="rect">
            <a:avLst/>
          </a:prstGeom>
        </p:spPr>
      </p:pic>
      <p:pic>
        <p:nvPicPr>
          <p:cNvPr id="11" name="Kuva 10" descr="Kuva, joka sisältää kohteen näyttökuva, tietokone&#10;&#10;Kuvaus luotu automaattisesti">
            <a:extLst>
              <a:ext uri="{FF2B5EF4-FFF2-40B4-BE49-F238E27FC236}">
                <a16:creationId xmlns:a16="http://schemas.microsoft.com/office/drawing/2014/main" id="{8FF7391C-EFED-1445-9F4F-7DAB6095F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12" y="2532825"/>
            <a:ext cx="2906326" cy="1801922"/>
          </a:xfrm>
          <a:prstGeom prst="rect">
            <a:avLst/>
          </a:prstGeom>
        </p:spPr>
      </p:pic>
      <p:pic>
        <p:nvPicPr>
          <p:cNvPr id="5" name="Sisällön paikkamerkki 4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7A94D1CA-CA0A-E44E-8469-849178D60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318337" y="1217151"/>
            <a:ext cx="3560281" cy="2207373"/>
          </a:xfrm>
          <a:prstGeom prst="rect">
            <a:avLst/>
          </a:prstGeom>
        </p:spPr>
      </p:pic>
      <p:pic>
        <p:nvPicPr>
          <p:cNvPr id="9" name="Kuva 8" descr="Kuva, joka sisältää kohteen näyttökuva, tietokone&#10;&#10;Kuvaus luotu automaattisesti">
            <a:extLst>
              <a:ext uri="{FF2B5EF4-FFF2-40B4-BE49-F238E27FC236}">
                <a16:creationId xmlns:a16="http://schemas.microsoft.com/office/drawing/2014/main" id="{94BD6081-A3CA-5040-A854-0BC00DC9F6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7808" y="2532825"/>
            <a:ext cx="2882447" cy="1787117"/>
          </a:xfrm>
          <a:prstGeom prst="rect">
            <a:avLst/>
          </a:prstGeom>
        </p:spPr>
      </p:pic>
      <p:pic>
        <p:nvPicPr>
          <p:cNvPr id="7" name="Kuva 6" descr="Kuva, joka sisältää kohteen näyttökuva, tietokone, piirtäminen&#10;&#10;Kuvaus luotu automaattisesti">
            <a:extLst>
              <a:ext uri="{FF2B5EF4-FFF2-40B4-BE49-F238E27FC236}">
                <a16:creationId xmlns:a16="http://schemas.microsoft.com/office/drawing/2014/main" id="{88376C7C-F069-354A-A35C-E233001E12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79" y="4641675"/>
            <a:ext cx="3055793" cy="189459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7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Laajakuva</PresentationFormat>
  <Paragraphs>2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Office-teema</vt:lpstr>
      <vt:lpstr>HETU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HETU</dc:title>
  <dc:creator>Veeti Vesterinen</dc:creator>
  <cp:lastModifiedBy>Veeti Vesterinen</cp:lastModifiedBy>
  <cp:revision>1</cp:revision>
  <dcterms:created xsi:type="dcterms:W3CDTF">2020-01-18T18:24:24Z</dcterms:created>
  <dcterms:modified xsi:type="dcterms:W3CDTF">2020-01-18T18:24:37Z</dcterms:modified>
</cp:coreProperties>
</file>