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00E6FA8-3F4F-1743-A236-760DC58F7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53CED48E-CCB6-214A-A248-FD5C2F52FE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482A228E-0D0D-0845-8B27-82C74C332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9E1C8-0A50-5941-BD71-971EB00D3269}" type="datetimeFigureOut">
              <a:rPr lang="fi-FI" smtClean="0"/>
              <a:t>18.1.2020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B9B5705C-C1F0-A94A-AFCF-6B596B149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8934F3DC-4342-A641-8E12-3ADC43F18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63310-D88A-294A-88F2-249CECC3C02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7156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4C08ED3-8B6E-9147-96E9-EC01211A3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B8ED7B18-DA10-6546-8DB6-62ED555CE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631AC042-F929-A84C-84B6-ABDEBC33E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9E1C8-0A50-5941-BD71-971EB00D3269}" type="datetimeFigureOut">
              <a:rPr lang="fi-FI" smtClean="0"/>
              <a:t>18.1.2020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190C6328-EE72-8E4A-9576-12BB177D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AA042D36-603E-184B-8083-13CFA2E9A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63310-D88A-294A-88F2-249CECC3C02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02982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BAEB9C3B-B058-9E40-BF73-825D3D3F38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7ADB38C2-039C-B441-8C5E-9A4BFF173E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1B9AEB1F-6B94-4946-ABA1-9962027F2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9E1C8-0A50-5941-BD71-971EB00D3269}" type="datetimeFigureOut">
              <a:rPr lang="fi-FI" smtClean="0"/>
              <a:t>18.1.2020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FFD0F221-318E-2B41-91BE-E595433F7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96C1ACF1-00D4-BE44-BF67-FECD6AE1B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63310-D88A-294A-88F2-249CECC3C02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99475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5D82919-D596-5345-9D73-AF33E229B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4D4EBDDB-BCB2-D84F-88C8-B4B3637CA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056864B0-2FC8-0F41-8F61-175BFB570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9E1C8-0A50-5941-BD71-971EB00D3269}" type="datetimeFigureOut">
              <a:rPr lang="fi-FI" smtClean="0"/>
              <a:t>18.1.2020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FFEAD3A4-F9AD-FE41-9B12-1C0BAE6A9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02E0C00D-819D-2144-96E0-76450DD1A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63310-D88A-294A-88F2-249CECC3C02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81763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EEC227F-0641-574A-A6D5-1EF93903C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BBD22B9E-5DD0-A741-8478-F5AC712FE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7392404D-979F-6746-8A04-37E33208C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9E1C8-0A50-5941-BD71-971EB00D3269}" type="datetimeFigureOut">
              <a:rPr lang="fi-FI" smtClean="0"/>
              <a:t>18.1.2020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9B39078E-EF8D-F748-8C40-C52770E3F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BB4AA27D-C7EA-854E-87C7-C7DD08E55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63310-D88A-294A-88F2-249CECC3C02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03103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F21E2AF-0664-0D49-9FAF-16604A5E4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21B188A1-F817-7940-BF7E-4827795C96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015CBB9A-F090-5549-9280-B4BAA39F2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C419908F-0DAF-5348-A853-51F94B1BA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9E1C8-0A50-5941-BD71-971EB00D3269}" type="datetimeFigureOut">
              <a:rPr lang="fi-FI" smtClean="0"/>
              <a:t>18.1.2020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F73185EF-83D0-624B-BEFB-006BAD296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F09D6F59-EA41-9E47-87A8-80005F7BC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63310-D88A-294A-88F2-249CECC3C02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49569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C4EAC32-9C4F-FB4D-94D3-0DCCCF6D0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3DD940AD-5B3F-9841-A525-E404003F5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1401F0EE-11C4-F041-BA0D-70D8E7BD8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DBC2B196-DB2C-9F4A-B431-1883CB577F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E084D73B-A713-3D4B-892A-EA6E3E4184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06B7F89F-305D-4F42-8F71-46C093BC8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9E1C8-0A50-5941-BD71-971EB00D3269}" type="datetimeFigureOut">
              <a:rPr lang="fi-FI" smtClean="0"/>
              <a:t>18.1.2020</a:t>
            </a:fld>
            <a:endParaRPr lang="fi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79AE5947-EFC0-514E-A5AF-166990341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AB4AADD5-5324-A146-8A04-100600EE2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63310-D88A-294A-88F2-249CECC3C02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20465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D1D70F9-172B-9A45-859A-AF751F7A0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44BD53A7-2B93-BB4D-B403-5287B2F4D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9E1C8-0A50-5941-BD71-971EB00D3269}" type="datetimeFigureOut">
              <a:rPr lang="fi-FI" smtClean="0"/>
              <a:t>18.1.2020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D04F9C52-5687-624E-A3DA-E5CE6F557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BE48491F-57BB-B44C-A204-2FCED36BB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63310-D88A-294A-88F2-249CECC3C02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51877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B26744FB-A717-4343-9009-0A4837144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9E1C8-0A50-5941-BD71-971EB00D3269}" type="datetimeFigureOut">
              <a:rPr lang="fi-FI" smtClean="0"/>
              <a:t>18.1.2020</a:t>
            </a:fld>
            <a:endParaRPr lang="fi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C96B7828-DF47-4847-A652-4315CB969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E201E88C-AA6D-3147-90DA-733A713F8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63310-D88A-294A-88F2-249CECC3C02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126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14B84BD-C560-3140-A4A8-048A2FC51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A6C7579F-9A28-8446-8754-10A132CBD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96378104-BAED-804B-B377-384FA49AF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12457D57-6351-9C45-A186-37520BDBB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9E1C8-0A50-5941-BD71-971EB00D3269}" type="datetimeFigureOut">
              <a:rPr lang="fi-FI" smtClean="0"/>
              <a:t>18.1.2020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BE449DF9-5F02-524F-82B6-2314D1F74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B9D4D9DB-F8E9-0F4B-A9F7-A507B125A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63310-D88A-294A-88F2-249CECC3C02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83976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FFC65C2-6759-664A-86E1-FB362591A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57E81B0B-8144-AC4C-A94E-3D981262EB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E43F1B3B-AD39-6C4D-B42E-7054953B8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F24DEC72-7387-6A4C-8205-AB70CA28A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9E1C8-0A50-5941-BD71-971EB00D3269}" type="datetimeFigureOut">
              <a:rPr lang="fi-FI" smtClean="0"/>
              <a:t>18.1.2020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4B7D44B9-AEFE-934C-90D7-2A793271E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5A9BBDA1-CAA3-7C40-A09B-0F081C9B1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63310-D88A-294A-88F2-249CECC3C02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5029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28354693-5430-4849-86AB-19F1018E4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171186F4-6430-CA43-8C4F-1D879ABD7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3FA52F52-5A73-4241-BA5F-5B142CC747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9E1C8-0A50-5941-BD71-971EB00D3269}" type="datetimeFigureOut">
              <a:rPr lang="fi-FI" smtClean="0"/>
              <a:t>18.1.2020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3FF74A1E-F83F-2F4D-B38B-0E08B0EBE2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BA8A7CAA-221C-E041-938E-FA453F89C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63310-D88A-294A-88F2-249CECC3C02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22612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Vesterinen/OhjelmoinninPerusteet/blob/master/Taulukot/Lotto/Lotto/Program.c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6EACA4F-70E5-4D42-AB42-13A950FD26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Lotto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AE60EFF7-AAF6-2D4A-85AD-E92979E010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err="1">
                <a:hlinkClick r:id="rId2"/>
              </a:rPr>
              <a:t>Github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759971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8CFEC1AA-8EE8-AA4B-A7CB-604B2D051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5400">
              <a:solidFill>
                <a:srgbClr val="FFFFF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Sisällön paikkamerkki 4" descr="Kuva, joka sisältää kohteen näyttökuva, piirtäminen, tietokone&#10;&#10;Kuvaus luotu automaattisesti">
            <a:extLst>
              <a:ext uri="{FF2B5EF4-FFF2-40B4-BE49-F238E27FC236}">
                <a16:creationId xmlns:a16="http://schemas.microsoft.com/office/drawing/2014/main" id="{3F033960-BDA2-704D-80D8-877E2D09C8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567" y="2734302"/>
            <a:ext cx="5455917" cy="338266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Kuva 6" descr="Kuva, joka sisältää kohteen näyttökuva&#10;&#10;Kuvaus luotu automaattisesti">
            <a:extLst>
              <a:ext uri="{FF2B5EF4-FFF2-40B4-BE49-F238E27FC236}">
                <a16:creationId xmlns:a16="http://schemas.microsoft.com/office/drawing/2014/main" id="{05BA8391-0408-7D4E-9AB6-E4F4FF333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2734302"/>
            <a:ext cx="5455917" cy="338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709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Macintosh PowerPoint</Application>
  <PresentationFormat>Laajakuva</PresentationFormat>
  <Paragraphs>2</Paragraphs>
  <Slides>2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Office-teema</vt:lpstr>
      <vt:lpstr>Lotto</vt:lpstr>
      <vt:lpstr>PowerPoint-esitys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Lotto</dc:title>
  <dc:creator>Veeti Vesterinen</dc:creator>
  <cp:lastModifiedBy>Veeti Vesterinen</cp:lastModifiedBy>
  <cp:revision>1</cp:revision>
  <dcterms:created xsi:type="dcterms:W3CDTF">2020-01-18T16:45:18Z</dcterms:created>
  <dcterms:modified xsi:type="dcterms:W3CDTF">2020-01-18T16:45:37Z</dcterms:modified>
</cp:coreProperties>
</file>