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AD12BCA-A676-F043-B14B-87E912C78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F0084DA-7C5E-634D-BDA8-2A6CCD22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BDFA5A-8988-AB4F-AC1A-DDA16651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18B8C1-45DD-924E-8E9D-C93E3714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9AE5BFA-5640-204E-9EF0-E5DD9C57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560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9697B3C-044F-6F40-A42C-441210E3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94B46BF-B903-D645-8843-0500D512D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4B23599-ED39-774B-A15C-41A4AFFC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B20BA28-4C6F-6142-B392-D0202D20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8699720-115D-0D4B-9DB8-3DC2EE5E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10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BB4D483-95E8-224D-BC1D-04C1C016C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3A6F72A-90E1-8D49-8DDF-33EEE157A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154A376-9872-004E-82A8-6C1EB64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5B3BBF9-8051-9943-BF13-F8CA1416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E3498EE-FE88-9245-8C34-E100816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710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46421F-402E-F444-837D-E00F63B1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9CA84D2-089A-414B-89D2-8B129228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54E6036-24E5-C646-9A6F-D7DF9B7D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DED23A2-51B5-094C-BC7B-1E83EAC7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F54DBD5-E21D-7A4B-9339-D81F466E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80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00447EA-0A00-F84F-95D6-998DA0AA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C09C83A-CA1F-004D-BDF2-79CA87443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EF9D41E-A95A-F246-AD7D-C34810C3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4750B0-43F0-4B4D-86FD-B855CC9E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820031B-0D68-9849-AEB2-64D1F59E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71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B718254-64A2-6D48-9B62-CDC7F931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9B7CC06-24EE-234C-BE30-E1854CBB4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834129B-84AA-D14A-9D13-0408C3665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706A5E2-C5F5-BF4A-BBC1-993336DF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EB75FE6-3B22-8949-82BF-24A0A92C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E12E0D8-6E68-134A-A2B2-BDB548B4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38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F54CB4-7B8F-1240-9699-28DB7550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8C2BE52-852B-5447-8D73-900DAB10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5631883-CA03-0F48-8683-BFFD36B8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F807248-18A7-2E40-8F11-D9BB5B4CA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4D57BD0B-9D82-5741-A142-D1F1174C9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473B6F8-F27D-F444-AC2F-654B4FAE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A288B4CB-166B-0446-8DAB-A4AB7667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177C69A-4647-5544-835D-BEC3A9DE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F1FEB1-3FE8-404F-9D27-315DA5A5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61FE8315-82E9-9143-B2BC-2557A7A2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BDDCAAC-2429-E842-9555-AD498484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0A6C7AD-2EED-A84E-953F-CDC7FC30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832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F14A3A72-1104-324F-BC3D-DE70C4F0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AE123E6-049D-FA43-806A-8DF97ABA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B03F2781-C522-5A49-8E65-DFD09326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93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CFBB8D-2A14-E144-9E88-BF8C0EF7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1A0DF7C-7611-9A43-92E4-8060E9AD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A1DDABC-1BD8-5A45-9A03-608597F8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CE2EB75-0C55-5C4B-BD0C-4D9A1ACF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E96E2CC-D15C-C949-87EA-FD684D7E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D8D3EAF-6796-3541-99D2-06B540F8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074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01F86E-ABC4-F54E-BF87-859776F5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6594555-6C4F-004F-9E58-E842822C8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7A52995-BE5D-AD47-AB9B-84F6E3457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8A7AC0D-013C-934E-8A6B-EC783AB0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90ADADF-3298-F545-9015-665AE8EA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B758EA5-1CEC-1044-BC13-F907F332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26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092B99E-8942-8041-9772-512B3869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1D3DD5B-4FB8-ED41-A3FC-C26BB2C3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AB589EC-89BF-4940-8229-F56514AED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AD45-2CC1-4049-93FE-31CFD36BADD2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3F2E9BC-9F6E-DB48-BBFD-74C35A9CD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FEB6FBC-2AD6-8F4E-8D40-8468FA5C0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3E98-9128-7A42-A167-9C04BE4265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49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/blob/master/Taulukot/Taulukko1/Taulukko1/Program.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856FB8-25FF-C549-8857-660EB0149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Taulukko 1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064603E-E10C-364B-8163-1C5AD599B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>
                <a:hlinkClick r:id="rId2"/>
              </a:rPr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4722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60200BF-DFAC-B148-924D-628EAFC2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uva 6" descr="Kuva, joka sisältää kohteen näyttökuva, tietokone&#10;&#10;Kuvaus luotu automaattisesti">
            <a:extLst>
              <a:ext uri="{FF2B5EF4-FFF2-40B4-BE49-F238E27FC236}">
                <a16:creationId xmlns:a16="http://schemas.microsoft.com/office/drawing/2014/main" id="{1496EAC2-5B38-A347-B6DB-BEF18FDC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65" y="2650928"/>
            <a:ext cx="5455917" cy="338266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isällön paikkamerkki 4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431B21B0-2742-1147-8142-2772BEBB5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775" y="2650928"/>
            <a:ext cx="5455917" cy="33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4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Laajakuva</PresentationFormat>
  <Paragraphs>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Taulukko 1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Taulukko 1</dc:title>
  <dc:creator>Veeti Vesterinen</dc:creator>
  <cp:lastModifiedBy>Veeti Vesterinen</cp:lastModifiedBy>
  <cp:revision>1</cp:revision>
  <dcterms:created xsi:type="dcterms:W3CDTF">2020-01-18T16:42:13Z</dcterms:created>
  <dcterms:modified xsi:type="dcterms:W3CDTF">2020-01-18T16:42:53Z</dcterms:modified>
</cp:coreProperties>
</file>