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A08104-F101-6640-AE69-6985B439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029EB1A-686B-2D43-837A-91FDC1990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7C6ACF3-5EFB-A34F-907D-3FBE1825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CCE0C3C-D56B-6948-8F19-A4E8E192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17BCB2-5A0C-0E46-8AA0-566AAED2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709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78F8B2-D8D4-9241-9363-9EC83666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E201415-ADF6-7244-919C-38D4CF9F5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625D12B-C495-C94A-B9B8-5CFF6A77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F13B3FB-C342-3D48-8286-D9FEC83C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5136EB5-8063-E946-BF8B-1E5F9137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840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9D9017F-CBAD-7D44-A0D2-597D36ACE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CCB559A-68DD-AE4A-B50C-6BA7380D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1C77807-D7BC-CD41-948D-3C3AD800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802617-6C51-4E4B-AB3C-ED774181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7162CF-4A9E-474D-881A-FEDDED8A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90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0BFF065-8227-E349-B026-41383F67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9DC1B8-2595-D44A-A7E0-261FD569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6711431-5879-954F-A722-64A0ACC0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6591821-FB35-6B41-B540-2260B7C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4FB1003-66C1-3742-AB18-CFF7E6D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122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92393D-7CD3-0047-B263-E0814969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3F3739C-D1B0-F049-B821-CF713D36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8810E21-9083-1E42-A18A-C6AE5E8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A640144-068F-3A46-A676-66501ADE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E91EE1D-689B-6B4B-AFDB-8848DF25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088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DD3FC30-AB74-3D42-8BD7-120706C4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FF951E8-EB1E-FD4F-A26A-B2256EFE9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F329068-554B-864B-8795-F35A7D6C4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D431102-CFFA-5B48-A102-5DDC6BF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F6A539E-0CA2-4A40-8484-B5C7C385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CCE7D50-53DB-B746-8617-0F2EABC1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06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89D274-A939-3046-BDA5-4AC85962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60D455-1256-CA40-879C-2579B579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7234DDD-E13F-1646-A65D-C87E5A219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51685F9-49F5-7A41-87E6-9EFFBD3E9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EFD775C-4F7A-AD4D-BB2C-E21306FB5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3C2955D-10DB-5B49-84D1-F7C73F03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BA4DEC1-D998-7941-9677-67A9B3C6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9293BAB-E80B-F247-91B8-1E5ABB8E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334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38B974-BFBD-6142-A3B2-884FFC2E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C11A3B4-AFE4-DB4B-B3B4-F38A5CA0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F0C3C49-2249-0B45-9845-C9FA5C5F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B6A5C76-CA68-A64D-8BE5-041252D8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942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1478D37-B5D9-7F45-B41E-6476D644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EFB2EB2-C535-EC43-9A64-966D2E25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A64327B-0453-874C-8817-235E5021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084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FF9A06-3686-0F40-8E8E-49E34092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89B93F-5FEE-C941-A494-BA5C0E84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0C31D7C-3200-DC45-BD33-75EDF3F9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90D82D3-6A40-3A4A-8A6F-3C342CD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7018F11-2043-4A49-B50A-BFCC9BAF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F4092A1-11A2-9745-A446-DB5E5164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558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B827C2C-9300-B745-B3C6-E13584DD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F9FA61C-8262-B541-B67A-0810EC2C8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ECDFCE3-7990-D94B-A291-59DBE6FD1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2F4D3DF-8A17-A347-A425-64F043AA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C00953B-83FA-B549-A709-09AC86A3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B6E5560-2F81-6F4A-8042-CAD71CBC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56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AC75065-5944-D148-9B38-95A14006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F4D3235-FDC7-1847-9DBE-5F670839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E21A59D-B2A1-AE4E-9AAE-B7B95B559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6DE9-EFC1-1844-84AD-D4057BDED90F}" type="datetimeFigureOut">
              <a:rPr lang="fi-FI" smtClean="0"/>
              <a:t>18.1.2020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C060B0A-75F0-7645-96D6-F90057501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21A4F09-5A73-BB47-9A7D-BE27CF53C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9C188-C201-494F-AE79-D4E6970FF54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90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Vesterinen/OhjelmoinninPerusteet/tree/master/Taulukot/Taulukko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BAD021-3830-E240-81A6-DADE4DC8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Taulukko 3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AE61D03-7707-EE48-A567-F5EDA3A76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>
                <a:hlinkClick r:id="rId2"/>
              </a:rPr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5655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A5FDBB1-4B6D-444E-9FF7-70204CAE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7" name="Kuva 6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680379D8-11CB-EC4E-9998-E99448B6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0" y="1198632"/>
            <a:ext cx="3425609" cy="2123877"/>
          </a:xfrm>
          <a:prstGeom prst="rect">
            <a:avLst/>
          </a:prstGeom>
        </p:spPr>
      </p:pic>
      <p:pic>
        <p:nvPicPr>
          <p:cNvPr id="9" name="Kuva 8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47F118A9-10E8-904A-9AA3-1906A1E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173" y="1198632"/>
            <a:ext cx="3433324" cy="212866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isällön paikkamerkki 4" descr="Kuva, joka sisältää kohteen näyttökuva, tietokone&#10;&#10;Kuvaus luotu automaattisesti">
            <a:extLst>
              <a:ext uri="{FF2B5EF4-FFF2-40B4-BE49-F238E27FC236}">
                <a16:creationId xmlns:a16="http://schemas.microsoft.com/office/drawing/2014/main" id="{3FD58F42-873A-D540-BAD8-B171D8EDF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7887" y="1199682"/>
            <a:ext cx="3423916" cy="212282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1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Laajakuva</PresentationFormat>
  <Paragraphs>2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Taulukko 3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Taulukko 3</dc:title>
  <dc:creator>Veeti Vesterinen</dc:creator>
  <cp:lastModifiedBy>Veeti Vesterinen</cp:lastModifiedBy>
  <cp:revision>1</cp:revision>
  <dcterms:created xsi:type="dcterms:W3CDTF">2020-01-18T18:18:17Z</dcterms:created>
  <dcterms:modified xsi:type="dcterms:W3CDTF">2020-01-18T18:19:49Z</dcterms:modified>
</cp:coreProperties>
</file>