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BB079D-BE9B-C44C-ACEE-6133DB54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ED369C8-E561-EC4C-841F-D634D062D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C8686A2-5A7E-4144-BB60-FC9C258A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7AB-15E9-9244-85A6-B3DD565CFEE8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1791C9A-B3DF-9E4A-B465-012E2881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4BF7B0C-F590-9645-ABEF-643F9B56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64B-4D7D-1746-BE33-803A3999DB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940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D75C60C-91F1-A54D-A45B-766B38AE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773A06C-D2CC-B840-8888-3F6B4D535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2DE93F5-0225-9B4A-BB9C-EA127F18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7AB-15E9-9244-85A6-B3DD565CFEE8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E35385B-BD5D-DA4B-91F3-899C4E9C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7E35160-223D-C24C-B54B-6DD46FAC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64B-4D7D-1746-BE33-803A3999DB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309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F7B8B5D-0527-6B4E-A7A8-0D5F59458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EB5062A8-0142-4747-8D3A-D39A1806E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D4560C2-4EF7-D944-9DAB-EA4B8E3B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7AB-15E9-9244-85A6-B3DD565CFEE8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1121648-942D-7849-9BF9-0C1D4673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90E2AB3-6B78-E44F-954F-3E4C8430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64B-4D7D-1746-BE33-803A3999DB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981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37367B0-7ED2-CE4B-B9E6-F70E6E88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FFA52BA-DEE4-744D-8AFE-1B2C0751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B9B4A7A-B7DC-A14A-A317-83716776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7AB-15E9-9244-85A6-B3DD565CFEE8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B4CD032-4DC2-504F-871D-F9EA19EC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6697BA0-95FB-A243-A591-37DF9D2B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64B-4D7D-1746-BE33-803A3999DB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073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0F2A05A-8650-A544-AAE2-7EF3889A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C49E205-810D-9446-B104-90429BEA3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DFE72D2-154F-574F-9461-AAF33C71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7AB-15E9-9244-85A6-B3DD565CFEE8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A2023BE-E350-5B44-BB12-E30AEC4F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093B8B6-47B4-674A-A8A5-AA091BFE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64B-4D7D-1746-BE33-803A3999DB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287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7DF2FD-39FE-8642-B75B-3D1284AC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84E59F2-B3CA-7C4D-8E0A-E2E1A5AD4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C29B5D7-6EEF-794F-8330-90E4870EE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38CF63C-0925-3648-B237-D4A21804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7AB-15E9-9244-85A6-B3DD565CFEE8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F6208B0-3B56-E043-B527-0D32C800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FF5FD73-BEAF-A340-86A7-449DD352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64B-4D7D-1746-BE33-803A3999DB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214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B38546-136B-1240-81F4-9DDC0AC4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6788C1-83C8-194E-9A64-B4EA891F3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E32A0D8-E77E-924F-B6AF-7D4351C74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D973CBB1-C9B7-B546-9340-FDA0736EE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3F45D6A-4A6D-BC42-A5FA-F9E804384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74D628B-60FE-2F46-99EF-A2E09FEA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7AB-15E9-9244-85A6-B3DD565CFEE8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95E113A9-D45B-CD43-B1BA-2CC2C6CE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BA6BFF6E-01A0-AF47-BB86-9EE2FACB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64B-4D7D-1746-BE33-803A3999DB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9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20668DA-361D-5B45-BE41-9EA85369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BFB63F2-9D83-E149-A15B-553E1E56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7AB-15E9-9244-85A6-B3DD565CFEE8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BCC9E74-19C4-D147-BEB8-34348B4A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1BFD93A-B015-7F41-AB7C-48A494C7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64B-4D7D-1746-BE33-803A3999DB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543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FA1FD2B2-8002-0542-8611-82B7250C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7AB-15E9-9244-85A6-B3DD565CFEE8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99A2C5A-13F1-EA43-9D3C-C8D33C34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2D44815-A642-0648-AB8C-028D9010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64B-4D7D-1746-BE33-803A3999DB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904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D7397E-19A8-7A4F-AEAA-982B06C2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667B057-5CC6-F24E-B08B-A2B4E181D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6BC0C16-4CD2-E747-8D73-7E80BD9D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AE241A4-6960-7844-B30B-110109F7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7AB-15E9-9244-85A6-B3DD565CFEE8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7C423E2-72AD-B143-93BE-9880B533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896409F-3F09-B243-98DE-F6E4E57B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64B-4D7D-1746-BE33-803A3999DB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112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B05C34-5011-454D-B7AE-2863E02B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335AB49-7977-DB41-AD93-27C6DC7E2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448E839-5A7A-C340-BA72-EFE22F77B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B3BFAB7-4977-CA41-B5BD-F3F91AB6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7AB-15E9-9244-85A6-B3DD565CFEE8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47D11B1-2A3D-1A46-A6D7-D3F2FB10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DA99F21-6222-B84D-B004-E7F55E3B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64B-4D7D-1746-BE33-803A3999DB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930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003CF255-4CD0-FD43-9001-E745D48F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EECFC63-7384-3843-AC71-FAE013365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C712F01-426D-4B45-B791-4193704CC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97AB-15E9-9244-85A6-B3DD565CFEE8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3014DE3-746D-0B40-B600-E998CE3C0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BC32C86-97F6-644A-900A-E3647B03B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864B-4D7D-1746-BE33-803A3999DB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804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esterinen/OhjelmoinninPerusteet/blob/master/Merkkijono/Merkkijonon_k&#228;sittely/Merkkijonon_k&#228;sittely/Program.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C071A4-3921-284E-BFCF-52EBFF9D8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Merkkijonon käsittely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E82E3BC-C15A-1744-AFD1-201B876B1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>
                <a:hlinkClick r:id="rId2"/>
              </a:rPr>
              <a:t>Github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516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8840E6-F862-514B-AFAA-09BDAAA9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62272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/>
          </a:p>
        </p:txBody>
      </p:sp>
      <p:pic>
        <p:nvPicPr>
          <p:cNvPr id="7" name="Kuva 6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9BC03DAC-908A-3B4C-8C6E-85FBE0C1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63" y="514702"/>
            <a:ext cx="5681220" cy="3522355"/>
          </a:xfrm>
          <a:prstGeom prst="rect">
            <a:avLst/>
          </a:prstGeom>
        </p:spPr>
      </p:pic>
      <p:pic>
        <p:nvPicPr>
          <p:cNvPr id="5" name="Sisällön paikkamerkki 4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1163E430-E4CA-D647-BB53-CE860FE89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4617" y="514701"/>
            <a:ext cx="5681220" cy="352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5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Laajakuva</PresentationFormat>
  <Paragraphs>2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Merkkijonon käsittely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Merkkijonon käsittely</dc:title>
  <dc:creator>Veeti Vesterinen</dc:creator>
  <cp:lastModifiedBy>Veeti Vesterinen</cp:lastModifiedBy>
  <cp:revision>1</cp:revision>
  <dcterms:created xsi:type="dcterms:W3CDTF">2020-01-18T19:06:58Z</dcterms:created>
  <dcterms:modified xsi:type="dcterms:W3CDTF">2020-01-18T19:07:17Z</dcterms:modified>
</cp:coreProperties>
</file>