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DE499CF-B1DB-7D4D-80BE-A897C5419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D8229363-0106-0741-8086-C9B6FDB39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61C7F5E-5221-6F43-9453-6E6B3ED4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F875-F96F-FA46-9491-DCA5321D7E25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E5B7D81-797C-5348-99C2-51D350D7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ED6F778-8C11-6B4F-93BE-30077251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8582-CCE0-5D43-BC08-EC12FAA82C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812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3B1A6D4-75BB-3641-A84D-2EEC0D33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B9DD4835-7FA3-794F-B3A2-69CDF766A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E015176-D398-CA49-A1E1-3F763290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F875-F96F-FA46-9491-DCA5321D7E25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9A00C1-4E26-004D-A6D5-2D82BD12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C2A0C4E-FB52-ED42-96E2-32D932A3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8582-CCE0-5D43-BC08-EC12FAA82C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207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D249184-1FBC-8241-852D-6E20A1BF3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1ED59DCF-3810-3149-8359-E04AD8FD4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F13D300-367A-3249-A1A7-D1533C94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F875-F96F-FA46-9491-DCA5321D7E25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03BDE3D-572D-1A44-838E-6C2866B4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1936D5F-10A5-AC4D-9FB3-F1486F1C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8582-CCE0-5D43-BC08-EC12FAA82C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157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887787D-63C3-904B-8EC8-46A83368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511F7B5-10D2-1B43-A05E-67B81AA5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3C9885B-4CC9-AC4B-AE88-3CF1F780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F875-F96F-FA46-9491-DCA5321D7E25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123BEF5-4C45-0242-B4A2-AB8C3B26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D816EEC-F4FB-1F49-8B26-CD2C7A22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8582-CCE0-5D43-BC08-EC12FAA82C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447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4D7F8D2-1C1D-CD46-B6C9-859612E5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42A14BE-BE02-0248-A824-16603C3A1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52FC32F-EA82-9147-B706-4F1C01C3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F875-F96F-FA46-9491-DCA5321D7E25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D5C0BC6-2FD9-514D-A645-CC880DD6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7EADD4D-06BC-FC40-8C2C-9759560B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8582-CCE0-5D43-BC08-EC12FAA82C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657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1774788-8BA2-7B4C-A5D1-5A000A0A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3CAAB85-A0FC-264C-89B2-327E960C6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AD9A3A8-414C-4A46-9142-90265B2DC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7132D5A-0613-7B4A-850F-44A73ADD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F875-F96F-FA46-9491-DCA5321D7E25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CBDE76F-0077-5847-9CC6-BD6C0383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FE9AC51-59BA-6845-90B7-02BFB7CB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8582-CCE0-5D43-BC08-EC12FAA82C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876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DBE0E1A-F8C1-3C4B-B83E-BBC750BD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A78DC71-CABC-3F43-B71D-E7AE4E656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E533BBC6-DB03-A345-8222-3C03CA915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9113F839-CC6A-504B-BFFE-97A1D9955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FDE9A85E-760A-644E-B692-5BDF38D55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BB7DADCD-4710-2544-92DB-3BDBC176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F875-F96F-FA46-9491-DCA5321D7E25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C4A32752-0C92-394C-AEBA-534F2E96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FA03201D-108A-684A-A9A2-A0334BC3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8582-CCE0-5D43-BC08-EC12FAA82C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979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38185B4-2C5B-FE4D-8A03-313764B9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D63939D4-D9FB-5545-839C-21CC25CE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F875-F96F-FA46-9491-DCA5321D7E25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E3D1C59-2ACB-3D4D-A95A-7AFD9CEE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02C1C100-80CC-1E4D-8AAA-47B742DA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8582-CCE0-5D43-BC08-EC12FAA82C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496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5F376C14-C701-ED4C-A680-0920A6C3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F875-F96F-FA46-9491-DCA5321D7E25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F0A7B733-1B14-7A41-BC75-6EA108D7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36B3668E-1C00-8A43-B10A-C798B82C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8582-CCE0-5D43-BC08-EC12FAA82C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540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2316B71-1B4D-B44B-B8A2-9E0E1D3A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5562657-05B6-2D42-A58C-3FAA860B5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5C7DD02-7542-BE42-9872-98EE76192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139FCD8-A2F4-3A45-B111-ECF0A401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F875-F96F-FA46-9491-DCA5321D7E25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E1A59A0-3794-CD45-88B6-FA85414D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2E0F43B-206F-CC49-8D5E-B053E241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8582-CCE0-5D43-BC08-EC12FAA82C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916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90370D-3435-224E-A1ED-420AA67B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2C9B2B8D-C958-9640-9754-C18717D8B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91E74748-5A0D-3D4F-8119-4B04C4EFF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756361B-8220-5641-A43C-360AEEF0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F875-F96F-FA46-9491-DCA5321D7E25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CE5CFCD-33B4-034A-B250-37A56357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74CE81D2-1F5C-604F-820C-6FA65109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8582-CCE0-5D43-BC08-EC12FAA82C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2907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44A2FB0C-3AA2-0F43-9F4B-E6E9292EF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177B64A-B140-D046-8E8A-96603F4FD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64F506E-DF23-C943-A066-053B6F4A1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3F875-F96F-FA46-9491-DCA5321D7E25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7633731-04E3-304C-B75F-B78A1B1E1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F91C182-5B6D-D54D-84B9-78C8ECA46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08582-CCE0-5D43-BC08-EC12FAA82C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2246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Vesterinen/OhjelmoinninPerusteet/tree/master/Toistorakenn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03ED6E7-168C-4F47-9B5B-206850070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Toistorakenne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8D01EA1-239E-C54A-A713-5D2AD876E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>
                <a:hlinkClick r:id="rId2"/>
              </a:rPr>
              <a:t>Github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5043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FB91584-25B0-0D48-AFBA-FB57F7FB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1C34357B-8D87-6843-BC42-D6BB50739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048" y="307731"/>
            <a:ext cx="6270805" cy="39976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42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A0AA1440-57E7-754D-9B80-B00CAAD9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B0933E6B-6C75-8F41-8FE7-4027BA8B8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1720" y="492573"/>
            <a:ext cx="405774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1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E441762-B66F-FF48-847B-37103C9A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C90E880D-557A-7B4C-A453-A4C875371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341" y="307731"/>
            <a:ext cx="6396218" cy="39976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12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AB129B1E-5783-7442-9813-4B172C3C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B4592725-3CED-3447-9CBD-5708E48F3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341" y="307731"/>
            <a:ext cx="6396218" cy="39976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74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2820A63A-830D-6B45-9948-D18FEA50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9FFE386E-B7E2-484C-BDAA-0C88D0733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341" y="307731"/>
            <a:ext cx="6396218" cy="39976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76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3C3DE486-AC80-EF4C-BE41-DCC48799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580E6DD2-C684-1D48-8A47-A4368B796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341" y="307731"/>
            <a:ext cx="6396218" cy="39976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66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Laajakuva</PresentationFormat>
  <Paragraphs>8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Office-teema</vt:lpstr>
      <vt:lpstr>Toistorakenne</vt:lpstr>
      <vt:lpstr>1</vt:lpstr>
      <vt:lpstr>2</vt:lpstr>
      <vt:lpstr>3</vt:lpstr>
      <vt:lpstr>4</vt:lpstr>
      <vt:lpstr>5</vt:lpstr>
      <vt:lpstr>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Toistorakenne</dc:title>
  <dc:creator>Veeti Vesterinen</dc:creator>
  <cp:lastModifiedBy>Veeti Vesterinen</cp:lastModifiedBy>
  <cp:revision>2</cp:revision>
  <dcterms:created xsi:type="dcterms:W3CDTF">2019-11-09T18:28:34Z</dcterms:created>
  <dcterms:modified xsi:type="dcterms:W3CDTF">2019-11-09T18:30:54Z</dcterms:modified>
</cp:coreProperties>
</file>