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7.jpg" ContentType="image/png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338" r:id="rId2"/>
    <p:sldId id="256" r:id="rId3"/>
    <p:sldId id="274" r:id="rId4"/>
    <p:sldId id="258" r:id="rId5"/>
    <p:sldId id="292" r:id="rId6"/>
    <p:sldId id="339" r:id="rId7"/>
  </p:sldIdLst>
  <p:sldSz cx="9144000" cy="5143500" type="screen16x9"/>
  <p:notesSz cx="6858000" cy="9144000"/>
  <p:embeddedFontLst>
    <p:embeddedFont>
      <p:font typeface="Didact Gothic" panose="020B0604020202020204" charset="0"/>
      <p:regular r:id="rId9"/>
    </p:embeddedFont>
    <p:embeddedFont>
      <p:font typeface="DM Serif Display" panose="020B0604020202020204" charset="0"/>
      <p:regular r:id="rId10"/>
      <p:italic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11E4FA5-7807-4F58-A92E-59CF16FCAF0D}">
          <p14:sldIdLst>
            <p14:sldId id="338"/>
            <p14:sldId id="256"/>
            <p14:sldId id="274"/>
            <p14:sldId id="258"/>
            <p14:sldId id="292"/>
            <p14:sldId id="3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39124D-A6F8-4405-892D-D2F3DE2514D0}">
  <a:tblStyle styleId="{9439124D-A6F8-4405-892D-D2F3DE2514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31056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6f1bce38b0_0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55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5b86cc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5b86cca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062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f1bce38b0_0_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f1bce38b0_0_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841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52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f1bce38b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75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6439" y="3622"/>
            <a:ext cx="9131123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913100" y="1415503"/>
            <a:ext cx="5317800" cy="19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92725" y="3293444"/>
            <a:ext cx="57582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 b="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>
          <a:blip r:embed="rId2"/>
          <a:srcRect/>
          <a:stretch/>
        </p:blipFill>
        <p:spPr>
          <a:xfrm>
            <a:off x="6438" y="3622"/>
            <a:ext cx="9131125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2383644" y="4173906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4832882" y="4173906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>
            <a:off x="2515724" y="1644457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3" hasCustomPrompt="1"/>
          </p:nvPr>
        </p:nvSpPr>
        <p:spPr>
          <a:xfrm>
            <a:off x="4964959" y="1644457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4" hasCustomPrompt="1"/>
          </p:nvPr>
        </p:nvSpPr>
        <p:spPr>
          <a:xfrm>
            <a:off x="2515724" y="3305385"/>
            <a:ext cx="16632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5" hasCustomPrompt="1"/>
          </p:nvPr>
        </p:nvSpPr>
        <p:spPr>
          <a:xfrm>
            <a:off x="4964959" y="3305392"/>
            <a:ext cx="16632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6"/>
          </p:nvPr>
        </p:nvSpPr>
        <p:spPr>
          <a:xfrm>
            <a:off x="2290463" y="2198356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7"/>
          </p:nvPr>
        </p:nvSpPr>
        <p:spPr>
          <a:xfrm>
            <a:off x="4739738" y="2198381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8"/>
          </p:nvPr>
        </p:nvSpPr>
        <p:spPr>
          <a:xfrm>
            <a:off x="4739738" y="3824856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9"/>
          </p:nvPr>
        </p:nvSpPr>
        <p:spPr>
          <a:xfrm>
            <a:off x="2383644" y="2545026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3"/>
          </p:nvPr>
        </p:nvSpPr>
        <p:spPr>
          <a:xfrm>
            <a:off x="4832882" y="2543281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4"/>
          </p:nvPr>
        </p:nvSpPr>
        <p:spPr>
          <a:xfrm>
            <a:off x="2290463" y="3824855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5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ONE_COLUMN_TEXT_2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2"/>
          <a:srcRect/>
          <a:stretch/>
        </p:blipFill>
        <p:spPr>
          <a:xfrm>
            <a:off x="6437" y="3622"/>
            <a:ext cx="9131125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4009725" y="1500688"/>
            <a:ext cx="4526400" cy="16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00" b="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539800" y="3092413"/>
            <a:ext cx="19962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2300" b="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2300" b="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2300" b="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2300" b="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2300" b="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2300" b="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2300" b="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2300" b="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23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_1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2"/>
          <a:srcRect/>
          <a:stretch/>
        </p:blipFill>
        <p:spPr>
          <a:xfrm>
            <a:off x="1016" y="572"/>
            <a:ext cx="9141968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696325" y="1440500"/>
            <a:ext cx="3875700" cy="26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▴"/>
              <a:defRPr b="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696325" y="491775"/>
            <a:ext cx="38757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>
          <a:blip r:embed="rId3"/>
          <a:srcRect/>
          <a:stretch/>
        </p:blipFill>
        <p:spPr>
          <a:xfrm>
            <a:off x="6438" y="3622"/>
            <a:ext cx="9131125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4849800" y="1657650"/>
            <a:ext cx="3593400" cy="6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"/>
          </p:nvPr>
        </p:nvSpPr>
        <p:spPr>
          <a:xfrm>
            <a:off x="4849800" y="2310750"/>
            <a:ext cx="3191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>
          <a:blip r:embed="rId2"/>
          <a:srcRect/>
          <a:stretch/>
        </p:blipFill>
        <p:spPr>
          <a:xfrm>
            <a:off x="1016" y="572"/>
            <a:ext cx="9141968" cy="514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>
          <a:blip r:embed="rId2"/>
          <a:srcRect/>
          <a:stretch/>
        </p:blipFill>
        <p:spPr>
          <a:xfrm>
            <a:off x="6439" y="3622"/>
            <a:ext cx="9131123" cy="513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>
          <a:blip r:embed="rId2"/>
          <a:srcRect/>
          <a:stretch/>
        </p:blipFill>
        <p:spPr>
          <a:xfrm>
            <a:off x="6438" y="3622"/>
            <a:ext cx="9131125" cy="5136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sz="1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5" r:id="rId3"/>
    <p:sldLayoutId id="2147483666" r:id="rId4"/>
    <p:sldLayoutId id="2147483669" r:id="rId5"/>
    <p:sldLayoutId id="2147483675" r:id="rId6"/>
    <p:sldLayoutId id="2147483676" r:id="rId7"/>
    <p:sldLayoutId id="2147483677" r:id="rId8"/>
    <p:sldLayoutId id="214748367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12E6F5-F651-432A-B5C8-CD8B85487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525781"/>
            <a:ext cx="6096308" cy="49728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C6DC71-3CF6-4832-B859-3CA173097E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714" t="7879" r="8311" b="4800"/>
          <a:stretch/>
        </p:blipFill>
        <p:spPr>
          <a:xfrm>
            <a:off x="842078" y="1222392"/>
            <a:ext cx="5279322" cy="39211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61" name="Google Shape;861;p87"/>
          <p:cNvSpPr txBox="1">
            <a:spLocks noGrp="1"/>
          </p:cNvSpPr>
          <p:nvPr>
            <p:ph type="title"/>
          </p:nvPr>
        </p:nvSpPr>
        <p:spPr>
          <a:xfrm>
            <a:off x="5830609" y="1678864"/>
            <a:ext cx="3439235" cy="6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WELCOME</a:t>
            </a:r>
            <a:endParaRPr b="1" dirty="0">
              <a:solidFill>
                <a:schemeClr val="accent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62" name="Google Shape;862;p87"/>
          <p:cNvSpPr txBox="1">
            <a:spLocks noGrp="1"/>
          </p:cNvSpPr>
          <p:nvPr>
            <p:ph type="subTitle" idx="1"/>
          </p:nvPr>
        </p:nvSpPr>
        <p:spPr>
          <a:xfrm>
            <a:off x="5244609" y="2210186"/>
            <a:ext cx="3387553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/>
            <a:r>
              <a:rPr lang="en-US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ORAKEL</a:t>
            </a:r>
          </a:p>
          <a:p>
            <a:pPr marL="0" indent="0" algn="r"/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”GERBANG OSIRIS”</a:t>
            </a:r>
          </a:p>
        </p:txBody>
      </p:sp>
      <p:cxnSp>
        <p:nvCxnSpPr>
          <p:cNvPr id="15" name="Google Shape;499;p60">
            <a:extLst>
              <a:ext uri="{FF2B5EF4-FFF2-40B4-BE49-F238E27FC236}">
                <a16:creationId xmlns:a16="http://schemas.microsoft.com/office/drawing/2014/main" id="{8CEA772C-DAD6-4017-9018-AAB53C85F256}"/>
              </a:ext>
            </a:extLst>
          </p:cNvPr>
          <p:cNvCxnSpPr>
            <a:cxnSpLocks/>
          </p:cNvCxnSpPr>
          <p:nvPr/>
        </p:nvCxnSpPr>
        <p:spPr>
          <a:xfrm>
            <a:off x="5295851" y="2267754"/>
            <a:ext cx="328507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868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ctrTitle"/>
          </p:nvPr>
        </p:nvSpPr>
        <p:spPr>
          <a:xfrm>
            <a:off x="1913100" y="1382320"/>
            <a:ext cx="5317800" cy="19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World</a:t>
            </a:r>
            <a:br>
              <a:rPr lang="en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ORAKEL URAA</a:t>
            </a:r>
            <a:endParaRPr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4" name="Google Shape;194;p35"/>
          <p:cNvSpPr txBox="1">
            <a:spLocks noGrp="1"/>
          </p:cNvSpPr>
          <p:nvPr>
            <p:ph type="subTitle" idx="1"/>
          </p:nvPr>
        </p:nvSpPr>
        <p:spPr>
          <a:xfrm>
            <a:off x="1692900" y="3085014"/>
            <a:ext cx="57582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MEREKA BILANG JANGAN TAKUT !!!</a:t>
            </a:r>
            <a:endParaRPr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C4509F-2567-4F32-81ED-3DFFBADD0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49" y="790129"/>
            <a:ext cx="4107737" cy="35632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59" name="Google Shape;359;p53"/>
          <p:cNvSpPr txBox="1">
            <a:spLocks noGrp="1"/>
          </p:cNvSpPr>
          <p:nvPr>
            <p:ph type="subTitle" idx="1"/>
          </p:nvPr>
        </p:nvSpPr>
        <p:spPr>
          <a:xfrm>
            <a:off x="3271700" y="1755600"/>
            <a:ext cx="5468072" cy="16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2400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Merupakan</a:t>
            </a:r>
            <a:r>
              <a:rPr lang="en-US" altLang="ko-KR" sz="24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sebuah</a:t>
            </a:r>
            <a:r>
              <a:rPr lang="en-US" altLang="ko-KR" sz="24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 </a:t>
            </a:r>
            <a:r>
              <a:rPr lang="en-US" altLang="ko-KR" sz="2400" b="1" dirty="0"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PORTAL</a:t>
            </a:r>
            <a:r>
              <a:rPr lang="en-US" altLang="ko-KR" sz="24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 </a:t>
            </a:r>
          </a:p>
          <a:p>
            <a:r>
              <a:rPr lang="en-US" altLang="ko-KR" sz="24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yang </a:t>
            </a:r>
            <a:r>
              <a:rPr lang="en-US" altLang="ko-KR" sz="2400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dibuat</a:t>
            </a:r>
            <a:r>
              <a:rPr lang="en-US" altLang="ko-KR" sz="24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untuk</a:t>
            </a:r>
            <a:r>
              <a:rPr lang="en-US" altLang="ko-KR" sz="24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membagikan</a:t>
            </a:r>
            <a:r>
              <a:rPr lang="en-US" altLang="ko-KR" sz="24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 </a:t>
            </a:r>
          </a:p>
          <a:p>
            <a:r>
              <a:rPr lang="en-US" altLang="ko-KR" sz="2400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cerita</a:t>
            </a:r>
            <a:r>
              <a:rPr lang="en-US" altLang="ko-KR" sz="24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misteri</a:t>
            </a:r>
            <a:r>
              <a:rPr lang="en-US" altLang="ko-KR" sz="24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berbalut</a:t>
            </a:r>
            <a:r>
              <a:rPr lang="en-US" altLang="ko-KR" sz="24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horor</a:t>
            </a:r>
            <a:r>
              <a:rPr lang="en-US" altLang="ko-KR" sz="24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.</a:t>
            </a:r>
            <a:endParaRPr lang="ko-KR" altLang="en-US" sz="2400" b="1" dirty="0">
              <a:solidFill>
                <a:schemeClr val="tx1"/>
              </a:solidFill>
              <a:latin typeface="Source Sans Pro" panose="020B0503030403020204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58D9A-F9B4-43AB-96B8-3406BD2964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73"/>
          <a:stretch/>
        </p:blipFill>
        <p:spPr>
          <a:xfrm>
            <a:off x="2413208" y="2065319"/>
            <a:ext cx="1743879" cy="9064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 idx="15"/>
          </p:nvPr>
        </p:nvSpPr>
        <p:spPr>
          <a:xfrm>
            <a:off x="781488" y="962867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Plug-in &amp; Tools </a:t>
            </a:r>
            <a:endParaRPr b="1" dirty="0">
              <a:solidFill>
                <a:schemeClr val="accent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subTitle" idx="6"/>
          </p:nvPr>
        </p:nvSpPr>
        <p:spPr>
          <a:xfrm>
            <a:off x="1040783" y="3545513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Izitoast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JS</a:t>
            </a:r>
          </a:p>
        </p:txBody>
      </p:sp>
      <p:sp>
        <p:nvSpPr>
          <p:cNvPr id="207" name="Google Shape;207;p37"/>
          <p:cNvSpPr txBox="1">
            <a:spLocks noGrp="1"/>
          </p:cNvSpPr>
          <p:nvPr>
            <p:ph type="subTitle" idx="7"/>
          </p:nvPr>
        </p:nvSpPr>
        <p:spPr>
          <a:xfrm>
            <a:off x="3524378" y="3545513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100"/>
            </a:pP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Ckeditor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5 JS</a:t>
            </a:r>
          </a:p>
        </p:txBody>
      </p:sp>
      <p:sp>
        <p:nvSpPr>
          <p:cNvPr id="17" name="Google Shape;207;p37"/>
          <p:cNvSpPr txBox="1">
            <a:spLocks/>
          </p:cNvSpPr>
          <p:nvPr/>
        </p:nvSpPr>
        <p:spPr>
          <a:xfrm>
            <a:off x="5945534" y="3414648"/>
            <a:ext cx="2113800" cy="621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indent="0">
              <a:buSzPts val="1100"/>
            </a:pP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Jquery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6B11FE-1C7C-47D1-85E0-9CD33BCEC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804" y="1942829"/>
            <a:ext cx="1279121" cy="12791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2C2AEECC-F126-4462-A83D-3DA4A18BC5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5576" y="2829483"/>
            <a:ext cx="2801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7FAC16-9FE6-4A44-AFD6-6A4A5399B9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33" t="10796" r="21912" b="18228"/>
          <a:stretch/>
        </p:blipFill>
        <p:spPr>
          <a:xfrm>
            <a:off x="3568360" y="1932625"/>
            <a:ext cx="1954431" cy="1299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2754ED-9A26-466D-B2EF-7422144CB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6226" y="1932625"/>
            <a:ext cx="1339072" cy="1339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1"/>
          <p:cNvSpPr txBox="1">
            <a:spLocks noGrp="1"/>
          </p:cNvSpPr>
          <p:nvPr>
            <p:ph type="title"/>
          </p:nvPr>
        </p:nvSpPr>
        <p:spPr>
          <a:xfrm>
            <a:off x="2339875" y="1053029"/>
            <a:ext cx="38757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Fitur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Website</a:t>
            </a:r>
            <a:endParaRPr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53" name="Google Shape;653;p71"/>
          <p:cNvSpPr txBox="1">
            <a:spLocks noGrp="1"/>
          </p:cNvSpPr>
          <p:nvPr>
            <p:ph type="subTitle" idx="1"/>
          </p:nvPr>
        </p:nvSpPr>
        <p:spPr>
          <a:xfrm>
            <a:off x="990575" y="2032170"/>
            <a:ext cx="3875700" cy="270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▴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Website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Dengan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Konsep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SPA</a:t>
            </a:r>
            <a:b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 Single Page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Aplication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)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▴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Pagination</a:t>
            </a:r>
            <a:endParaRPr lang="en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▴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Login &amp; Register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Pengguna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▴"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▴"/>
            </a:pP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Google Shape;653;p71">
            <a:extLst>
              <a:ext uri="{FF2B5EF4-FFF2-40B4-BE49-F238E27FC236}">
                <a16:creationId xmlns:a16="http://schemas.microsoft.com/office/drawing/2014/main" id="{877AD08B-D5B0-4ED5-A1F8-D59A93A3126C}"/>
              </a:ext>
            </a:extLst>
          </p:cNvPr>
          <p:cNvSpPr txBox="1">
            <a:spLocks/>
          </p:cNvSpPr>
          <p:nvPr/>
        </p:nvSpPr>
        <p:spPr>
          <a:xfrm>
            <a:off x="4572000" y="1946424"/>
            <a:ext cx="3875700" cy="270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Didact Gothic"/>
              <a:buChar char="▴"/>
              <a:defRPr sz="16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idact Gothic"/>
              <a:buChar char="○"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idact Gothic"/>
              <a:buChar char="■"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idact Gothic"/>
              <a:buChar char="●"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idact Gothic"/>
              <a:buChar char="○"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idact Gothic"/>
              <a:buChar char="■"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idact Gothic"/>
              <a:buChar char="●"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idact Gothic"/>
              <a:buChar char="○"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idact Gothic"/>
              <a:buChar char="■"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 indent="-317500">
              <a:spcBef>
                <a:spcPts val="1000"/>
              </a:spcBef>
              <a:spcAft>
                <a:spcPts val="1000"/>
              </a:spcAft>
              <a:buSzPts val="1400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Mini Games</a:t>
            </a:r>
          </a:p>
          <a:p>
            <a:pPr lvl="0" indent="-317500">
              <a:spcBef>
                <a:spcPts val="1000"/>
              </a:spcBef>
              <a:spcAft>
                <a:spcPts val="1000"/>
              </a:spcAft>
              <a:buSzPts val="1400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Responsive</a:t>
            </a:r>
          </a:p>
          <a:p>
            <a:pPr lvl="0" indent="-317500">
              <a:spcBef>
                <a:spcPts val="1000"/>
              </a:spcBef>
              <a:spcAft>
                <a:spcPts val="1000"/>
              </a:spcAft>
              <a:buSzPts val="1400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CRUD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Postingan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3;p35">
            <a:extLst>
              <a:ext uri="{FF2B5EF4-FFF2-40B4-BE49-F238E27FC236}">
                <a16:creationId xmlns:a16="http://schemas.microsoft.com/office/drawing/2014/main" id="{CCF4C565-ABFA-459C-9BBB-4BE6D78116C3}"/>
              </a:ext>
            </a:extLst>
          </p:cNvPr>
          <p:cNvSpPr txBox="1">
            <a:spLocks/>
          </p:cNvSpPr>
          <p:nvPr/>
        </p:nvSpPr>
        <p:spPr>
          <a:xfrm>
            <a:off x="1913100" y="1389043"/>
            <a:ext cx="5317800" cy="1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sz="4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DEMONSTRASI</a:t>
            </a:r>
          </a:p>
          <a:p>
            <a:r>
              <a:rPr lang="en-US" sz="4400" b="1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PRODUK</a:t>
            </a:r>
          </a:p>
        </p:txBody>
      </p:sp>
    </p:spTree>
    <p:extLst>
      <p:ext uri="{BB962C8B-B14F-4D97-AF65-F5344CB8AC3E}">
        <p14:creationId xmlns:p14="http://schemas.microsoft.com/office/powerpoint/2010/main" val="660605545"/>
      </p:ext>
    </p:extLst>
  </p:cSld>
  <p:clrMapOvr>
    <a:masterClrMapping/>
  </p:clrMapOvr>
</p:sld>
</file>

<file path=ppt/theme/theme1.xml><?xml version="1.0" encoding="utf-8"?>
<a:theme xmlns:a="http://schemas.openxmlformats.org/drawingml/2006/main" name="Darkle Slideshow by Slidesgo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FFFFFF"/>
      </a:lt2>
      <a:accent1>
        <a:srgbClr val="A3896F"/>
      </a:accent1>
      <a:accent2>
        <a:srgbClr val="C9B18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60</Words>
  <Application>Microsoft Office PowerPoint</Application>
  <PresentationFormat>On-screen Show (16:9)</PresentationFormat>
  <Paragraphs>21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Source Sans Pro</vt:lpstr>
      <vt:lpstr>Arial</vt:lpstr>
      <vt:lpstr>DM Serif Display</vt:lpstr>
      <vt:lpstr>Didact Gothic</vt:lpstr>
      <vt:lpstr>Darkle Slideshow by Slidesgo</vt:lpstr>
      <vt:lpstr>WELCOME</vt:lpstr>
      <vt:lpstr>World ORAKEL URAA</vt:lpstr>
      <vt:lpstr>PowerPoint Presentation</vt:lpstr>
      <vt:lpstr>Plug-in &amp; Tools </vt:lpstr>
      <vt:lpstr>Fitur Website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Darkle Slideshow</dc:title>
  <dc:creator>ฏรดฟไระหๆฟพก_</dc:creator>
  <cp:lastModifiedBy>difawitsqard_</cp:lastModifiedBy>
  <cp:revision>16</cp:revision>
  <dcterms:modified xsi:type="dcterms:W3CDTF">2022-08-10T16:28:27Z</dcterms:modified>
</cp:coreProperties>
</file>