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-5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jgurnpwsdoqjscwqbsj.supabase.co/storage/v1/object/public/presentation-templates-data/section1_firstbckg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88720" y="2468880"/>
            <a:ext cx="6766560" cy="0"/>
          </a:xfrm>
          <a:prstGeom prst="rect">
            <a:avLst/>
          </a:prstGeom>
          <a:noFill/>
          <a:ln/>
        </p:spPr>
        <p:txBody>
          <a:bodyPr wrap="square" rtlCol="0" anchor="b"/>
          <a:lstStyle>
            <a:lvl1pPr algn="l"/>
          </a:lstStyle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Unlocking the Future: Understanding AI and Prompt Engineering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2286000" y="2931795"/>
            <a:ext cx="411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80808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Dive into the fundamentals of Artificial Intelligence and Prompt Engineering, exploring their significance and potential impact across various fields.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18872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37160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55448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13232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31520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49808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1188720" y="2571750"/>
            <a:ext cx="6766560" cy="0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1188720" y="3343275"/>
            <a:ext cx="6766560" cy="0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</a:t>
            </a:r>
            <a:endParaRPr lang="en-US" sz="2500" dirty="0"/>
          </a:p>
        </p:txBody>
      </p:sp>
      <p:pic>
        <p:nvPicPr>
          <p:cNvPr id="3" name="Image 0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4305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137160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Embracing the AI Revolution</a:t>
            </a:r>
            <a:endParaRPr lang="en-US" sz="1200" dirty="0"/>
          </a:p>
        </p:txBody>
      </p:sp>
      <p:pic>
        <p:nvPicPr>
          <p:cNvPr id="6" name="Image 1" descr="https://djgurnpwsdoqjscwqbsj.supabase.co/storage/v1/object/public/presentation-templates-data/section1_TOC_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1543050"/>
            <a:ext cx="411480" cy="411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8328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384048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What is Prompt Engineering?</a:t>
            </a:r>
            <a:endParaRPr lang="en-US" sz="1200" dirty="0"/>
          </a:p>
        </p:txBody>
      </p:sp>
      <p:pic>
        <p:nvPicPr>
          <p:cNvPr id="9" name="Image 2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543050"/>
            <a:ext cx="411480" cy="4114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5216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630936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Importance of AI Today</a:t>
            </a:r>
            <a:endParaRPr lang="en-US" sz="1200" dirty="0"/>
          </a:p>
        </p:txBody>
      </p:sp>
      <p:pic>
        <p:nvPicPr>
          <p:cNvPr id="12" name="Image 3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68880"/>
            <a:ext cx="411480" cy="4114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252031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300" dirty="0"/>
          </a:p>
        </p:txBody>
      </p:sp>
      <p:sp>
        <p:nvSpPr>
          <p:cNvPr id="14" name="Text 8"/>
          <p:cNvSpPr/>
          <p:nvPr/>
        </p:nvSpPr>
        <p:spPr>
          <a:xfrm>
            <a:off x="1371600" y="246888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Applications of AI Across Industries</a:t>
            </a:r>
            <a:endParaRPr lang="en-US" sz="1200" dirty="0"/>
          </a:p>
        </p:txBody>
      </p:sp>
      <p:pic>
        <p:nvPicPr>
          <p:cNvPr id="15" name="Image 4" descr="https://djgurnpwsdoqjscwqbsj.supabase.co/storage/v1/object/public/presentation-templates-data/section1_TOC_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2468880"/>
            <a:ext cx="411480" cy="41148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383280" y="252031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05</a:t>
            </a:r>
            <a:endParaRPr lang="en-US" sz="1300" dirty="0"/>
          </a:p>
        </p:txBody>
      </p:sp>
      <p:sp>
        <p:nvSpPr>
          <p:cNvPr id="17" name="Text 10"/>
          <p:cNvSpPr/>
          <p:nvPr/>
        </p:nvSpPr>
        <p:spPr>
          <a:xfrm>
            <a:off x="3840480" y="246888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Concepts in AI and Prompt Engineering</a:t>
            </a:r>
            <a:endParaRPr lang="en-US" sz="1200" dirty="0"/>
          </a:p>
        </p:txBody>
      </p:sp>
      <p:pic>
        <p:nvPicPr>
          <p:cNvPr id="18" name="Image 5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2468880"/>
            <a:ext cx="411480" cy="41148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5852160" y="252031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06</a:t>
            </a:r>
            <a:endParaRPr lang="en-US" sz="1300" dirty="0"/>
          </a:p>
        </p:txBody>
      </p:sp>
      <p:sp>
        <p:nvSpPr>
          <p:cNvPr id="20" name="Text 12"/>
          <p:cNvSpPr/>
          <p:nvPr/>
        </p:nvSpPr>
        <p:spPr>
          <a:xfrm>
            <a:off x="6309360" y="246888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Future of AI and Prompt Engineering</a:t>
            </a:r>
            <a:endParaRPr lang="en-US" sz="1200" dirty="0"/>
          </a:p>
        </p:txBody>
      </p:sp>
      <p:pic>
        <p:nvPicPr>
          <p:cNvPr id="21" name="Image 6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94710"/>
            <a:ext cx="411480" cy="41148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914400" y="344614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07</a:t>
            </a:r>
            <a:endParaRPr lang="en-US" sz="1300" dirty="0"/>
          </a:p>
        </p:txBody>
      </p:sp>
      <p:sp>
        <p:nvSpPr>
          <p:cNvPr id="23" name="Text 14"/>
          <p:cNvSpPr/>
          <p:nvPr/>
        </p:nvSpPr>
        <p:spPr>
          <a:xfrm>
            <a:off x="1371600" y="339471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You!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Embracing the AI Revolution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Artificial Intelligence is transforming industries worldwide, making tasks more efficient and insightful.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technologies are now part of our daily lives, from virtual assistants to predictive analytics.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AI is crucial for individuals and businesses to stay competitive in this evolving landscape.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Prompt Engineering is a key skill for harnessing AI's capabilities effectively.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What is Prompt Engineering?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Prompt Engineering involves designing effective prompts to guide AI models in generating desired responses.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It's about understanding how to communicate with AI for optimal results, enhancing creativity and problem-solving.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well-crafted prompt can significantly improve the relevance and quality of AI outputs.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skill is becoming essential for professionals across various fields, from marketing to software development.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Importance of AI Today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is reshaping how we approach decision-making and problem-solving in business and education alike.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It enables organizations to analyze vast amounts of data quickly, revealing insights that drive innovation.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enhances customer experiences through personalized interactions and recommendations, leading to higher satisfaction.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education, AI supports personalized learning experiences, catering to students' individual needs and pacing.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Applications of AI Across Industries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healthcare, AI is used for predictive analytics, patient management, and even surgical assistance.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marketing, AI helps analyze consumer behavior, optimize campaigns, and enhance targeting strategies.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Manufacturing employs AI for automation, quality control, and supply chain optimization, boosting productivity.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Finance utilizes AI for fraud detection, risk management, and algorithmic trading, increasing efficiency.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Concepts in AI and Prompt Engineering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algorithms, machine learning, and neural networks is fundamental to mastering AI.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Ethics in AI, including bias and privacy, is critical to ensure responsible use and implementation.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importance of data quality and quantity cannot be overstated for effective AI outcomes.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Crafting clear and specific prompts is essential for aligning AI outputs with user expectations.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13157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Future of AI and Prompt Engineering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integration of AI in everyday life will continue to grow, influencing various sectors significantly.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Emerging technologies like quantum computing promise to enhance AI capabilities even further.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demand for skilled professionals in AI and Prompt Engineering will increase, creating new career opportunities.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Continuous learning and adaptation will be crucial for individuals to thrive in an AI-driven world.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</cp:revision>
  <dcterms:created xsi:type="dcterms:W3CDTF">2024-09-15T16:56:48Z</dcterms:created>
  <dcterms:modified xsi:type="dcterms:W3CDTF">2024-09-15T17:00:10Z</dcterms:modified>
</cp:coreProperties>
</file>