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Year Wise Sales | SkipLine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Projection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Regions Covered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Per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Loss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12fe170-fcd2-49a0-b9b2-fc550b8e0ee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2c1b228f8c64f68" /><Relationship Type="http://schemas.openxmlformats.org/officeDocument/2006/relationships/slideLayout" Target="/ppt/slideLayouts/slideLayout8.xml" Id="R7be8222a5b3d4516" /><Relationship Type="http://schemas.openxmlformats.org/officeDocument/2006/relationships/hyperlink" Target="https://app.powerbi.com/groups/me/reports/112fe170-fcd2-49a0-b9b2-fc550b8e0ee1/?pbi_source=PowerPoint" TargetMode="External" Id="RelId0" /><Relationship Type="http://schemas.openxmlformats.org/officeDocument/2006/relationships/image" Target="/ppt/media/image4.png" Id="imgId586727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Skipline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8/9/2024 10:37:42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8/9/2024 10:36:07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Year Wise Sales | SkipLine Dashboard ,Sales Projection ,Regions Covered ,Total Profit ,Product Line ,actionButton ,Sales by Segment ,Profit By Market ,Sales Per Product ,Profit By Product ,Loss By Product ,map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86727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