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70" r:id="rId8"/>
    <p:sldId id="267" r:id="rId9"/>
    <p:sldId id="268" r:id="rId10"/>
    <p:sldId id="269" r:id="rId11"/>
    <p:sldId id="271" r:id="rId12"/>
    <p:sldId id="273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 -	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박병진</a:t>
            </a:r>
            <a:endParaRPr lang="en-US" altLang="ko-KR" dirty="0" smtClean="0"/>
          </a:p>
          <a:p>
            <a:r>
              <a:rPr lang="ko-KR" altLang="en-US" dirty="0" smtClean="0"/>
              <a:t>이은</a:t>
            </a:r>
            <a:r>
              <a:rPr lang="ko-KR" altLang="en-US" dirty="0"/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27627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Mk.2 </a:t>
            </a:r>
            <a:r>
              <a:rPr lang="ko-KR" altLang="en-US" sz="5400" dirty="0" smtClean="0"/>
              <a:t>기능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다양한 센서를 이용한 복잡한 사용법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사용자가 다루기 힘든 복잡한 사용법을 제공하여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울렸을 때 간단하게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끄는 행동을 막는다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MK.2 </a:t>
            </a:r>
            <a:r>
              <a:rPr lang="ko-KR" altLang="en-US" sz="5400" dirty="0" smtClean="0"/>
              <a:t>기능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두 개의 </a:t>
            </a:r>
            <a:r>
              <a:rPr lang="ko-KR" altLang="en-US" dirty="0" err="1" smtClean="0"/>
              <a:t>부저를</a:t>
            </a:r>
            <a:r>
              <a:rPr lang="ko-KR" altLang="en-US" dirty="0" smtClean="0"/>
              <a:t> 이용한 스테레오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사용자의 각성을 촉구하기 위한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소리를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0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예상효과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효과적인 기상을 통해 수업이나 출근에 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결석률을 감소시킬 수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규칙적인 기상을 통해 리듬감 있는 생활로 건강을 챙길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8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제품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시연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AC </a:t>
            </a:r>
            <a:r>
              <a:rPr lang="ko-KR" altLang="en-US" sz="5400" dirty="0" smtClean="0"/>
              <a:t>프로젝트란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A’lram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C’ar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 사용자의 아침잠을 확실하게 줄여서 언제나 규칙적인 생활을 유지 할 수 있게 도움을 주기 위한 프로젝트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어떠한 상황에서도 자신에게 주어진 역할을 확실하게 수행 하는 제품을 만들기 위한 프로젝트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시계 보완 프로젝트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제품 특징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altLang="ko-KR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를 이용한 시각 표시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두 개의 모터를 이용한 강력한 기동성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초음파 센서를 이용한 회피동작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두 개의 </a:t>
            </a:r>
            <a:r>
              <a:rPr lang="ko-KR" altLang="en-US" dirty="0" err="1" smtClean="0"/>
              <a:t>부저를</a:t>
            </a:r>
            <a:r>
              <a:rPr lang="ko-KR" altLang="en-US" dirty="0" smtClean="0"/>
              <a:t> 이용한 스테레오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적외선 센서를 이용한 전방 장애물 인식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84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실패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실패 원인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 smtClean="0"/>
              <a:t>비글본의</a:t>
            </a:r>
            <a:r>
              <a:rPr lang="ko-KR" altLang="en-US" dirty="0" smtClean="0"/>
              <a:t> 출력 부족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 smtClean="0"/>
              <a:t>비글본</a:t>
            </a:r>
            <a:r>
              <a:rPr lang="ko-KR" altLang="en-US" dirty="0" smtClean="0"/>
              <a:t> 만을 이용하여 제작하려 했으나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비글본이</a:t>
            </a:r>
            <a:r>
              <a:rPr lang="ko-KR" altLang="en-US" dirty="0" smtClean="0"/>
              <a:t> 낼 수 있는 출력은 모터를 제어하기 충분하지 못하였다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또한 </a:t>
            </a:r>
            <a:r>
              <a:rPr lang="ko-KR" altLang="en-US" dirty="0" err="1" smtClean="0"/>
              <a:t>비글본은</a:t>
            </a:r>
            <a:r>
              <a:rPr lang="ko-KR" altLang="en-US" dirty="0" smtClean="0"/>
              <a:t> 지정된 </a:t>
            </a:r>
            <a:r>
              <a:rPr lang="ko-KR" altLang="en-US" dirty="0" err="1" smtClean="0"/>
              <a:t>전원방식외의</a:t>
            </a:r>
            <a:r>
              <a:rPr lang="ko-KR" altLang="en-US" dirty="0" smtClean="0"/>
              <a:t> 다른 외부 전력을 이용하여 구동하기 쉽지 않았다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실패 원인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회로에 대한 이해도 부족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 smtClean="0"/>
              <a:t>비글본의</a:t>
            </a:r>
            <a:r>
              <a:rPr lang="ko-KR" altLang="en-US" dirty="0" smtClean="0"/>
              <a:t> 출력이 부족한 것을 다른 방법으로 해결하려 했다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AND</a:t>
            </a:r>
            <a:r>
              <a:rPr lang="ko-KR" altLang="en-US" dirty="0" err="1" smtClean="0"/>
              <a:t>게이트를</a:t>
            </a:r>
            <a:r>
              <a:rPr lang="ko-KR" altLang="en-US" dirty="0" smtClean="0"/>
              <a:t> 이용하여 모터에 외부 전력을 주는 데는 성공했으나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외부전력의 출력이 너무 강하여 </a:t>
            </a:r>
            <a:r>
              <a:rPr lang="en-US" altLang="ko-KR" dirty="0" smtClean="0"/>
              <a:t>BBB</a:t>
            </a:r>
            <a:r>
              <a:rPr lang="ko-KR" altLang="en-US" dirty="0" smtClean="0"/>
              <a:t>에 역 전압을 주어 </a:t>
            </a:r>
            <a:r>
              <a:rPr lang="en-US" altLang="ko-KR" dirty="0" smtClean="0"/>
              <a:t>BBB</a:t>
            </a:r>
            <a:r>
              <a:rPr lang="ko-KR" altLang="en-US" dirty="0" smtClean="0"/>
              <a:t>이 손상을 입었다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6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실패 원인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사전 기획 단계에서 필요한 부품을 예상하지 못함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 smtClean="0"/>
              <a:t>비글본의</a:t>
            </a:r>
            <a:r>
              <a:rPr lang="ko-KR" altLang="en-US" dirty="0" smtClean="0"/>
              <a:t> 출력이 모터를 충분히 제어하지 못할 것을 예상하지 못해 모터 제어에 필요한 소자를 준비하지 못함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AC – Project mk.2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/>
          <a:lstStyle/>
          <a:p>
            <a:r>
              <a:rPr lang="en-US" altLang="ko-KR" dirty="0" smtClean="0"/>
              <a:t>MK.1 </a:t>
            </a:r>
            <a:r>
              <a:rPr lang="ko-KR" altLang="en-US" dirty="0" smtClean="0"/>
              <a:t>에서 실패한 원인을 분석하여 개선한 </a:t>
            </a:r>
            <a:r>
              <a:rPr lang="en-US" altLang="ko-KR" dirty="0" smtClean="0"/>
              <a:t>AC Mk.2</a:t>
            </a:r>
          </a:p>
          <a:p>
            <a:endParaRPr lang="en-US" altLang="ko-KR" dirty="0"/>
          </a:p>
          <a:p>
            <a:r>
              <a:rPr lang="ko-KR" altLang="en-US" dirty="0" smtClean="0"/>
              <a:t>개선점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복잡한 </a:t>
            </a:r>
            <a:r>
              <a:rPr lang="ko-KR" altLang="en-US" dirty="0" smtClean="0"/>
              <a:t>사용법을 </a:t>
            </a:r>
            <a:r>
              <a:rPr lang="ko-KR" altLang="en-US" dirty="0"/>
              <a:t>채</a:t>
            </a:r>
            <a:r>
              <a:rPr lang="ko-KR" altLang="en-US" dirty="0" smtClean="0"/>
              <a:t>택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보다 </a:t>
            </a:r>
            <a:r>
              <a:rPr lang="ko-KR" altLang="en-US" dirty="0" smtClean="0"/>
              <a:t>현실적인 제품의 기능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단순한 </a:t>
            </a:r>
            <a:r>
              <a:rPr lang="ko-KR" altLang="en-US" dirty="0" smtClean="0"/>
              <a:t>제품의 구조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45897" y="3227112"/>
            <a:ext cx="2593175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MK.2 </a:t>
            </a:r>
            <a:r>
              <a:rPr lang="ko-KR" altLang="en-US" sz="5400" dirty="0" smtClean="0"/>
              <a:t>기능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시각 표시 기능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FND</a:t>
            </a:r>
            <a:r>
              <a:rPr lang="ko-KR" altLang="en-US" dirty="0" smtClean="0"/>
              <a:t>를 이용하여 현재 시각을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8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110</TotalTime>
  <Words>271</Words>
  <Application>Microsoft Office PowerPoint</Application>
  <PresentationFormat>화면 슬라이드 쇼(4:3)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필수</vt:lpstr>
      <vt:lpstr>AC - Project</vt:lpstr>
      <vt:lpstr>AC 프로젝트란</vt:lpstr>
      <vt:lpstr>제품 특징</vt:lpstr>
      <vt:lpstr>실패</vt:lpstr>
      <vt:lpstr>실패 원인</vt:lpstr>
      <vt:lpstr>실패 원인</vt:lpstr>
      <vt:lpstr>실패 원인</vt:lpstr>
      <vt:lpstr>AC – Project mk.2</vt:lpstr>
      <vt:lpstr>MK.2 기능</vt:lpstr>
      <vt:lpstr>Mk.2 기능</vt:lpstr>
      <vt:lpstr>MK.2 기능</vt:lpstr>
      <vt:lpstr>예상효과</vt:lpstr>
      <vt:lpstr>제품 시연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- Project</dc:title>
  <dc:creator>Microsoft Corporation</dc:creator>
  <cp:lastModifiedBy>VVl-lYSl3eaR</cp:lastModifiedBy>
  <cp:revision>18</cp:revision>
  <dcterms:created xsi:type="dcterms:W3CDTF">2006-10-05T04:04:58Z</dcterms:created>
  <dcterms:modified xsi:type="dcterms:W3CDTF">2015-06-12T04:28:05Z</dcterms:modified>
</cp:coreProperties>
</file>