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0" r:id="rId4"/>
    <p:sldId id="259" r:id="rId5"/>
    <p:sldId id="260" r:id="rId6"/>
    <p:sldId id="258" r:id="rId7"/>
    <p:sldId id="261" r:id="rId8"/>
    <p:sldId id="281" r:id="rId9"/>
    <p:sldId id="262" r:id="rId10"/>
    <p:sldId id="263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73" r:id="rId23"/>
    <p:sldId id="274" r:id="rId24"/>
    <p:sldId id="277" r:id="rId25"/>
    <p:sldId id="278" r:id="rId26"/>
    <p:sldId id="279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3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332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99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6">
              <a:hueOff val="146492"/>
              <a:satOff val="27796"/>
              <a:lumOff val="22179"/>
            </a:schemeClr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A6AAA9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2277089"/>
            <a:ext cx="12192000" cy="270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Token Generation Campaign </a:t>
            </a:r>
            <a:r>
              <a:rPr dirty="0" smtClean="0"/>
              <a:t> </a:t>
            </a:r>
            <a:r>
              <a:rPr dirty="0"/>
              <a:t>101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Website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Original designs only! = set money aside for a proper, professional website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Be careful with web designers! = keep them close and monitor their </a:t>
            </a:r>
            <a:r>
              <a:rPr dirty="0" smtClean="0"/>
              <a:t>work</a:t>
            </a:r>
            <a:endParaRPr lang="en-US" dirty="0" smtClean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Make your site and your dashboard as secure as possible!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Secutiry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all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secure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/>
              <a:t> </a:t>
            </a:r>
            <a:r>
              <a:rPr lang="de-DE" dirty="0" err="1" smtClean="0"/>
              <a:t>encryption</a:t>
            </a:r>
            <a:endParaRPr lang="de-DE" dirty="0" smtClean="0"/>
          </a:p>
          <a:p>
            <a:r>
              <a:rPr lang="de-DE" dirty="0" smtClean="0"/>
              <a:t>2FA </a:t>
            </a:r>
            <a:r>
              <a:rPr lang="de-DE" dirty="0" err="1" smtClean="0"/>
              <a:t>authentication</a:t>
            </a:r>
            <a:r>
              <a:rPr lang="de-DE" dirty="0" smtClean="0"/>
              <a:t>/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keys</a:t>
            </a:r>
            <a:endParaRPr lang="de-DE" dirty="0" smtClean="0"/>
          </a:p>
          <a:p>
            <a:r>
              <a:rPr lang="de-DE" dirty="0" err="1" smtClean="0"/>
              <a:t>Involve</a:t>
            </a:r>
            <a:r>
              <a:rPr lang="de-DE" dirty="0" smtClean="0"/>
              <a:t> a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advisors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3495711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International Setup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buClr>
                <a:schemeClr val="accent6">
                  <a:hueOff val="146492"/>
                  <a:satOff val="27796"/>
                  <a:lumOff val="22179"/>
                </a:schemeClr>
              </a:buClr>
              <a:defRPr sz="3332"/>
            </a:pPr>
            <a:r>
              <a:rPr dirty="0"/>
              <a:t>Your team is your most valuable asset!</a:t>
            </a:r>
          </a:p>
          <a:p>
            <a:pPr marL="435609" indent="-435609" defTabSz="572516">
              <a:spcBef>
                <a:spcPts val="2700"/>
              </a:spcBef>
              <a:buClr>
                <a:schemeClr val="accent6">
                  <a:hueOff val="146492"/>
                  <a:satOff val="27796"/>
                  <a:lumOff val="22179"/>
                </a:schemeClr>
              </a:buClr>
              <a:defRPr sz="3332"/>
            </a:pPr>
            <a:r>
              <a:rPr dirty="0"/>
              <a:t>Make sure to have as many people of the team gathered at one point (preferably one office</a:t>
            </a:r>
            <a:r>
              <a:rPr dirty="0" smtClean="0"/>
              <a:t>)</a:t>
            </a:r>
            <a:r>
              <a:rPr lang="en-US" dirty="0" smtClean="0"/>
              <a:t> in the beginning</a:t>
            </a:r>
            <a:endParaRPr dirty="0"/>
          </a:p>
          <a:p>
            <a:pPr marL="435609" indent="-435609" defTabSz="572516">
              <a:spcBef>
                <a:spcPts val="2700"/>
              </a:spcBef>
              <a:buClr>
                <a:schemeClr val="accent6">
                  <a:hueOff val="146492"/>
                  <a:satOff val="27796"/>
                  <a:lumOff val="22179"/>
                </a:schemeClr>
              </a:buClr>
              <a:defRPr sz="3332"/>
            </a:pPr>
            <a:r>
              <a:rPr dirty="0"/>
              <a:t>Developers are more flexible but still good to keep close to the project </a:t>
            </a:r>
            <a:r>
              <a:rPr dirty="0" smtClean="0"/>
              <a:t>bas</a:t>
            </a:r>
            <a:r>
              <a:rPr lang="en-US" dirty="0" smtClean="0"/>
              <a:t>e</a:t>
            </a:r>
            <a:endParaRPr dirty="0"/>
          </a:p>
          <a:p>
            <a:pPr marL="435609" indent="-435609" defTabSz="572516">
              <a:spcBef>
                <a:spcPts val="2700"/>
              </a:spcBef>
              <a:buClr>
                <a:schemeClr val="accent6">
                  <a:hueOff val="146492"/>
                  <a:satOff val="27796"/>
                  <a:lumOff val="22179"/>
                </a:schemeClr>
              </a:buClr>
              <a:defRPr sz="3332"/>
            </a:pPr>
            <a:r>
              <a:rPr dirty="0"/>
              <a:t>Maintain balance: let people be creative, but also monitor their work</a:t>
            </a:r>
          </a:p>
          <a:p>
            <a:pPr marL="435609" indent="-435609" defTabSz="572516">
              <a:spcBef>
                <a:spcPts val="2700"/>
              </a:spcBef>
              <a:buClr>
                <a:schemeClr val="accent6">
                  <a:hueOff val="146492"/>
                  <a:satOff val="27796"/>
                  <a:lumOff val="22179"/>
                </a:schemeClr>
              </a:buClr>
              <a:defRPr sz="3332"/>
            </a:pPr>
            <a:r>
              <a:rPr lang="en-US" dirty="0" smtClean="0"/>
              <a:t>Try different tools to manage your project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ANN Thread on btc Talk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hueOff val="146492"/>
                  <a:satOff val="27796"/>
                  <a:lumOff val="22179"/>
                </a:schemeClr>
              </a:buClr>
            </a:lvl1pPr>
          </a:lstStyle>
          <a:p>
            <a:r>
              <a:rPr dirty="0"/>
              <a:t>Keep it simple!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dirty="0" smtClean="0"/>
              <a:t>roject </a:t>
            </a:r>
            <a:r>
              <a:rPr dirty="0"/>
              <a:t>announcement </a:t>
            </a:r>
            <a:r>
              <a:rPr dirty="0" smtClean="0"/>
              <a:t>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dirty="0" smtClean="0"/>
              <a:t>eople </a:t>
            </a:r>
            <a:r>
              <a:rPr dirty="0"/>
              <a:t>involved 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dirty="0" smtClean="0"/>
              <a:t>ech </a:t>
            </a:r>
            <a:r>
              <a:rPr dirty="0"/>
              <a:t>insight </a:t>
            </a:r>
            <a:r>
              <a:rPr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dirty="0" smtClean="0"/>
              <a:t>hitepaper</a:t>
            </a:r>
            <a:endParaRPr lang="en-US" dirty="0" smtClean="0"/>
          </a:p>
          <a:p>
            <a:pPr lvl="1"/>
            <a:r>
              <a:rPr lang="en-US" dirty="0" smtClean="0"/>
              <a:t>BASIC INFO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Creation of social media channels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Reserve domains, handles, etc. </a:t>
            </a:r>
            <a:r>
              <a:rPr lang="en-US" dirty="0" smtClean="0"/>
              <a:t>in</a:t>
            </a:r>
            <a:r>
              <a:rPr dirty="0" smtClean="0"/>
              <a:t> </a:t>
            </a:r>
            <a:r>
              <a:rPr dirty="0"/>
              <a:t>time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Test where you will get most </a:t>
            </a:r>
            <a:r>
              <a:rPr dirty="0" smtClean="0"/>
              <a:t>resonance</a:t>
            </a:r>
            <a:endParaRPr lang="en-US" dirty="0"/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Try different channels. Don</a:t>
            </a:r>
            <a:r>
              <a:rPr lang="uk-UA" dirty="0" smtClean="0"/>
              <a:t>’</a:t>
            </a:r>
            <a:r>
              <a:rPr lang="en-US" dirty="0" smtClean="0"/>
              <a:t>t be afraid, learn from the results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Set clear guidelines as to company values and </a:t>
            </a:r>
            <a:r>
              <a:rPr dirty="0" smtClean="0"/>
              <a:t>communication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Listen to critique!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Content, Content, Content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6">
                  <a:hueOff val="146492"/>
                  <a:satOff val="27796"/>
                  <a:lumOff val="22179"/>
                </a:schemeClr>
              </a:buClr>
            </a:lvl1pPr>
          </a:lstStyle>
          <a:p>
            <a:r>
              <a:rPr dirty="0"/>
              <a:t>Content is the fuel that will allow your product to be distributed via different media </a:t>
            </a:r>
            <a:r>
              <a:rPr dirty="0" smtClean="0"/>
              <a:t>channels</a:t>
            </a:r>
            <a:endParaRPr lang="en-US" dirty="0" smtClean="0"/>
          </a:p>
          <a:p>
            <a:r>
              <a:rPr lang="en-US" dirty="0" smtClean="0"/>
              <a:t>Make sure to have qualitative content</a:t>
            </a:r>
          </a:p>
          <a:p>
            <a:r>
              <a:rPr lang="en-US" dirty="0" smtClean="0"/>
              <a:t>Have a native speaker check your content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Crowdsale announcement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Comes after spending some time building your community, engaging with them, creating content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Detail what the project will consist of, how the funds will be distributed, what they are going to be used for, what is the timeline, milestones identified, main people involved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Share </a:t>
            </a:r>
            <a:r>
              <a:rPr lang="en-US" dirty="0" smtClean="0"/>
              <a:t>information</a:t>
            </a:r>
            <a:r>
              <a:rPr dirty="0" smtClean="0"/>
              <a:t> </a:t>
            </a:r>
            <a:r>
              <a:rPr dirty="0"/>
              <a:t>on media outlets, but don’t overdo it!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Marketing and </a:t>
            </a:r>
            <a:r>
              <a:rPr dirty="0" smtClean="0"/>
              <a:t>P</a:t>
            </a:r>
            <a:r>
              <a:rPr lang="en-US" dirty="0" smtClean="0"/>
              <a:t>ublic relations</a:t>
            </a:r>
            <a:r>
              <a:rPr dirty="0" smtClean="0"/>
              <a:t> </a:t>
            </a:r>
            <a:r>
              <a:rPr dirty="0"/>
              <a:t>plan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a clearly detailed </a:t>
            </a:r>
            <a:r>
              <a:rPr dirty="0" smtClean="0"/>
              <a:t>plan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Timeline with milestones and clear separation of tasks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Everybody needs to have the special communication </a:t>
            </a:r>
            <a:r>
              <a:rPr dirty="0" smtClean="0"/>
              <a:t>channels</a:t>
            </a:r>
            <a:r>
              <a:rPr lang="en-US" dirty="0" smtClean="0"/>
              <a:t>, so divide these between your marketing team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Technical support (Wallet, Ux, Smart contract)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Be very thorough with the smart contract; execute it properly; fix bugs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Pay somebody to do it for you is the most effective option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Introduce </a:t>
            </a:r>
            <a:r>
              <a:rPr lang="en-US" dirty="0" err="1" smtClean="0"/>
              <a:t>bountires</a:t>
            </a:r>
            <a:r>
              <a:rPr dirty="0" smtClean="0"/>
              <a:t>, </a:t>
            </a:r>
            <a:r>
              <a:rPr dirty="0"/>
              <a:t>so more people from the community can help you 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Party time</a:t>
            </a:r>
          </a:p>
        </p:txBody>
      </p:sp>
      <p:sp>
        <p:nvSpPr>
          <p:cNvPr id="227" name="Shape 2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a community (</a:t>
            </a:r>
            <a:r>
              <a:rPr dirty="0" smtClean="0"/>
              <a:t>&gt;</a:t>
            </a:r>
            <a:r>
              <a:rPr lang="en-US" dirty="0" smtClean="0"/>
              <a:t>1</a:t>
            </a:r>
            <a:r>
              <a:rPr dirty="0" smtClean="0"/>
              <a:t>00 </a:t>
            </a:r>
            <a:r>
              <a:rPr dirty="0"/>
              <a:t>people)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a functioning website/email </a:t>
            </a:r>
            <a:r>
              <a:rPr lang="en-US" dirty="0" smtClean="0"/>
              <a:t>support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a </a:t>
            </a:r>
            <a:r>
              <a:rPr lang="en-US" dirty="0" smtClean="0"/>
              <a:t>WELL </a:t>
            </a:r>
            <a:r>
              <a:rPr dirty="0" smtClean="0"/>
              <a:t>tested</a:t>
            </a:r>
            <a:r>
              <a:rPr lang="en-US" dirty="0" smtClean="0"/>
              <a:t>, SECURE</a:t>
            </a:r>
            <a:r>
              <a:rPr dirty="0" smtClean="0"/>
              <a:t> </a:t>
            </a:r>
            <a:r>
              <a:rPr dirty="0"/>
              <a:t>and ready to go smart contract for the </a:t>
            </a:r>
            <a:r>
              <a:rPr dirty="0" smtClean="0"/>
              <a:t>crowdsale</a:t>
            </a:r>
            <a:r>
              <a:rPr lang="en-US" dirty="0" smtClean="0"/>
              <a:t>/contribution campaign/tokensale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done your pre-sales, if you are doing that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Keep </a:t>
            </a:r>
            <a:r>
              <a:rPr dirty="0" smtClean="0"/>
              <a:t>the </a:t>
            </a:r>
            <a:r>
              <a:rPr dirty="0"/>
              <a:t>best media posts, right before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 smtClean="0"/>
              <a:t>Definition</a:t>
            </a:r>
            <a:r>
              <a:rPr lang="en-US" dirty="0" smtClean="0"/>
              <a:t> </a:t>
            </a:r>
            <a:r>
              <a:rPr lang="en-US" dirty="0"/>
              <a:t>of goals</a:t>
            </a:r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06400" y="260350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Figure out which sector the project fits in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Is the project realizable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What is the technology needed to fulfill this project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Who are the people that you are/will be working with on this project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What are the metrics to scientifically share the project idea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Party time</a:t>
            </a:r>
          </a:p>
        </p:txBody>
      </p:sp>
      <p:sp>
        <p:nvSpPr>
          <p:cNvPr id="231" name="Shape 2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people ready in all channels to support, when all hell breaks loose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Have funds aligned in real time with some open API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Set clear rules to your crowdsale (start, finish, how much to raise, soft/hard cap)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 smtClean="0"/>
              <a:t>Have </a:t>
            </a:r>
            <a:r>
              <a:rPr dirty="0"/>
              <a:t>slept enough to stay focused!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Aeternity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contribution</a:t>
            </a:r>
            <a:r>
              <a:rPr lang="de-DE" dirty="0" smtClean="0"/>
              <a:t> </a:t>
            </a:r>
            <a:r>
              <a:rPr lang="de-DE" dirty="0" err="1" smtClean="0"/>
              <a:t>campaign</a:t>
            </a:r>
            <a:endParaRPr lang="de-DE" dirty="0" smtClean="0"/>
          </a:p>
          <a:p>
            <a:pPr lvl="1"/>
            <a:r>
              <a:rPr lang="de-DE" dirty="0" smtClean="0"/>
              <a:t>Phase 1: 3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capped</a:t>
            </a:r>
            <a:r>
              <a:rPr lang="de-DE" dirty="0" smtClean="0"/>
              <a:t> in time</a:t>
            </a:r>
          </a:p>
          <a:p>
            <a:pPr lvl="1"/>
            <a:r>
              <a:rPr lang="de-DE" dirty="0" smtClean="0"/>
              <a:t>Phase 2: 21 </a:t>
            </a:r>
            <a:r>
              <a:rPr lang="de-DE" dirty="0" err="1" smtClean="0"/>
              <a:t>mio</a:t>
            </a:r>
            <a:r>
              <a:rPr lang="de-DE" dirty="0" smtClean="0"/>
              <a:t> CHF</a:t>
            </a:r>
            <a:endParaRPr lang="de-DE" dirty="0"/>
          </a:p>
          <a:p>
            <a:pPr lvl="1"/>
            <a:r>
              <a:rPr lang="de-DE" dirty="0" smtClean="0"/>
              <a:t>Clear </a:t>
            </a:r>
            <a:r>
              <a:rPr lang="de-DE" dirty="0" err="1" smtClean="0"/>
              <a:t>guidelines</a:t>
            </a:r>
            <a:endParaRPr lang="de-DE" dirty="0" smtClean="0"/>
          </a:p>
          <a:p>
            <a:pPr lvl="1"/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audited</a:t>
            </a:r>
            <a:r>
              <a:rPr lang="de-DE" dirty="0" smtClean="0"/>
              <a:t> wallet</a:t>
            </a:r>
          </a:p>
          <a:p>
            <a:pPr marL="4445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349769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SALt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Tokens as collateral for cash loans = the beginning of digital assets credit market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successfully completed key milestones positioning itself much further along in development by securing: a bank partnership, a license to take out loans and a key partnership with Bank of Mauritius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Currently, they are on course to release the SALT </a:t>
            </a:r>
            <a:r>
              <a:rPr dirty="0" smtClean="0"/>
              <a:t>platform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Salt</a:t>
            </a:r>
          </a:p>
        </p:txBody>
      </p:sp>
      <p:pic>
        <p:nvPicPr>
          <p:cNvPr id="239" name="Screen Shot 2017-11-07 at 5.31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00" y="2368550"/>
            <a:ext cx="12420600" cy="687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Onecoin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textbook scam from start to finish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no information a token was ever created; team had little concrete to show </a:t>
            </a:r>
            <a:r>
              <a:rPr lang="en-US" dirty="0" smtClean="0"/>
              <a:t>contributors</a:t>
            </a:r>
            <a:r>
              <a:rPr dirty="0" smtClean="0"/>
              <a:t>, </a:t>
            </a:r>
            <a:r>
              <a:rPr dirty="0"/>
              <a:t>and no working prototype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April 24th, Indian authorities raided a OneCoin meeting. 18 were jailed, but not before OneCoin scammed investors out of 350 million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they accepted funding in standard currency, not BTC or ETH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Enigma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t>security and cryptography coin, that boasted about its new encryption methods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t>mailing list, website, and Slack accounts were all hacked ahead of the company’s ICO. Hackers used Slack to reach out to investors about a fake early ICO; $500 000 gone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t>CEO’ account had no two-factor authentication - a must for wallets and exchanges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Parity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a hacker exploited a vulnerability in Parity’s Multisig Wallets, netting $30M. Using a flaw in the code and a two-step process, the hacker cracked what was thought to be a safe wallet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took Ether from multi-signature wallets containing funds from Edgeless, Swarm City, and Aeternity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good hackers managed to return most of the </a:t>
            </a:r>
            <a:r>
              <a:rPr dirty="0" smtClean="0"/>
              <a:t>Ethers</a:t>
            </a:r>
            <a:endParaRPr lang="en-US" dirty="0" smtClean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Junior developer “killed” contracts worth over 513k ETH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Team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definition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Clearly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: CEO/CTO/COO/CFO/</a:t>
            </a:r>
            <a:r>
              <a:rPr lang="de-DE" dirty="0" smtClean="0"/>
              <a:t>CMO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Figure</a:t>
            </a:r>
            <a:r>
              <a:rPr lang="de-DE" dirty="0" smtClean="0"/>
              <a:t> out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952449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Team Role definition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Content </a:t>
            </a:r>
            <a:r>
              <a:rPr dirty="0" smtClean="0"/>
              <a:t>Creator</a:t>
            </a:r>
            <a:r>
              <a:rPr lang="en-US" dirty="0" smtClean="0"/>
              <a:t>: almost impossible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Bounty Manager: very difficult 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Community Management: also cover Russian, Chinese and </a:t>
            </a:r>
            <a:r>
              <a:rPr dirty="0" smtClean="0"/>
              <a:t>Arabic</a:t>
            </a:r>
            <a:r>
              <a:rPr lang="en-US" dirty="0" smtClean="0"/>
              <a:t> markerts</a:t>
            </a:r>
            <a:endParaRPr dirty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Marketing: LinkedIn, Medium, Facebook, Github, Gitter, Telegram,Wechat, Bitcoin Talk, </a:t>
            </a:r>
            <a:r>
              <a:rPr dirty="0" smtClean="0"/>
              <a:t>Twitter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Team Role definition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Growth Hacking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Business Development: bridge tech and business parts to sell!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Design: to execute your </a:t>
            </a:r>
            <a:r>
              <a:rPr dirty="0" smtClean="0"/>
              <a:t>vision</a:t>
            </a:r>
            <a:endParaRPr lang="en-US" dirty="0" smtClean="0"/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Finding a good designer is hard!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rPr dirty="0"/>
              <a:t>Team Role definition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 smtClean="0"/>
              <a:t>Where </a:t>
            </a:r>
            <a:r>
              <a:rPr dirty="0"/>
              <a:t>will the project be </a:t>
            </a:r>
            <a:r>
              <a:rPr dirty="0" smtClean="0"/>
              <a:t>founded</a:t>
            </a:r>
            <a:r>
              <a:rPr lang="en-US" dirty="0" smtClean="0"/>
              <a:t>/incorporated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Singapore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Liechtenstein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Switzerland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Estonia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Gibraltar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Bulgaria?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Reward Definition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6">
                  <a:hueOff val="146492"/>
                  <a:satOff val="27796"/>
                  <a:lumOff val="22179"/>
                </a:schemeClr>
              </a:buClr>
            </a:lvl1pPr>
            <a:lvl2pPr>
              <a:buClr>
                <a:schemeClr val="accent6">
                  <a:hueOff val="146492"/>
                  <a:satOff val="27796"/>
                  <a:lumOff val="22179"/>
                </a:schemeClr>
              </a:buClr>
            </a:lvl2pPr>
          </a:lstStyle>
          <a:p>
            <a:r>
              <a:rPr dirty="0"/>
              <a:t>Split the pie equally! </a:t>
            </a:r>
          </a:p>
          <a:p>
            <a:pPr lvl="1"/>
            <a:r>
              <a:rPr dirty="0"/>
              <a:t>there are 100% of tokens; something like a 80/20, or 90/10 split = 85% of tokens will go out to the community; 5% market making; the last 10% are split in 1/4th each for 1. founders, 2. people from early stages, 3. advisors, 4. future </a:t>
            </a:r>
            <a:r>
              <a:rPr dirty="0" smtClean="0"/>
              <a:t>employees</a:t>
            </a:r>
            <a:r>
              <a:rPr lang="en-US" dirty="0" smtClean="0"/>
              <a:t>/bounties/rewards/etc.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LEGAL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Find a </a:t>
            </a:r>
            <a:r>
              <a:rPr lang="de-DE" dirty="0" err="1" smtClean="0"/>
              <a:t>good</a:t>
            </a:r>
            <a:r>
              <a:rPr lang="de-DE" dirty="0" smtClean="0"/>
              <a:t> legal </a:t>
            </a:r>
            <a:r>
              <a:rPr lang="de-DE" dirty="0" err="1" smtClean="0"/>
              <a:t>team</a:t>
            </a:r>
            <a:r>
              <a:rPr lang="de-DE" dirty="0" smtClean="0"/>
              <a:t>!</a:t>
            </a:r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crypto</a:t>
            </a:r>
            <a:r>
              <a:rPr lang="de-DE" dirty="0" smtClean="0"/>
              <a:t>/</a:t>
            </a:r>
            <a:r>
              <a:rPr lang="de-DE" dirty="0" err="1" smtClean="0"/>
              <a:t>willing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adapt</a:t>
            </a:r>
            <a:endParaRPr lang="de-DE" dirty="0" smtClean="0"/>
          </a:p>
          <a:p>
            <a:r>
              <a:rPr lang="de-DE" dirty="0" smtClean="0"/>
              <a:t>Do not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approval</a:t>
            </a:r>
            <a:endParaRPr lang="de-DE" dirty="0" smtClean="0"/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jurisdictions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will </a:t>
            </a:r>
            <a:r>
              <a:rPr lang="de-DE" dirty="0" err="1" smtClean="0"/>
              <a:t>operate</a:t>
            </a:r>
            <a:r>
              <a:rPr lang="de-DE" dirty="0" smtClean="0"/>
              <a:t> in/</a:t>
            </a:r>
            <a:r>
              <a:rPr lang="de-DE" dirty="0" err="1" smtClean="0"/>
              <a:t>from</a:t>
            </a:r>
            <a:endParaRPr lang="de-DE" dirty="0" smtClean="0"/>
          </a:p>
          <a:p>
            <a:r>
              <a:rPr lang="de-DE" dirty="0" err="1" smtClean="0"/>
              <a:t>Again</a:t>
            </a:r>
            <a:r>
              <a:rPr lang="de-DE" dirty="0" smtClean="0"/>
              <a:t>: Listen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lawyers</a:t>
            </a:r>
            <a:r>
              <a:rPr lang="de-DE" dirty="0" smtClean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1071618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Feedback round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Different perspectives from peers, not directly involved in your project, but who are from the crypto space</a:t>
            </a:r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dirty="0"/>
              <a:t>Shop your whitepaper </a:t>
            </a:r>
            <a:r>
              <a:rPr dirty="0" smtClean="0"/>
              <a:t>around</a:t>
            </a:r>
            <a:endParaRPr lang="en-US" dirty="0" smtClean="0"/>
          </a:p>
          <a:p>
            <a:pPr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Keep it on the low, use trusted people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Your team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Advisors</a:t>
            </a:r>
          </a:p>
          <a:p>
            <a:pPr lvl="1">
              <a:buClr>
                <a:schemeClr val="accent6">
                  <a:hueOff val="146492"/>
                  <a:satOff val="27796"/>
                  <a:lumOff val="22179"/>
                </a:schemeClr>
              </a:buClr>
            </a:pPr>
            <a:r>
              <a:rPr lang="en-US" dirty="0" smtClean="0"/>
              <a:t>Early supporters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Microsoft Macintosh PowerPoint</Application>
  <PresentationFormat>Benutzerdefiniert</PresentationFormat>
  <Paragraphs>129</Paragraphs>
  <Slides>26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New_Template7</vt:lpstr>
      <vt:lpstr>Token Generation Campaign  101</vt:lpstr>
      <vt:lpstr>Definition of goals</vt:lpstr>
      <vt:lpstr>Team Role definition</vt:lpstr>
      <vt:lpstr>Team Role definition</vt:lpstr>
      <vt:lpstr>Team Role definition</vt:lpstr>
      <vt:lpstr>Team Role definition</vt:lpstr>
      <vt:lpstr>Reward Definition</vt:lpstr>
      <vt:lpstr>LEGAL</vt:lpstr>
      <vt:lpstr>Feedback round</vt:lpstr>
      <vt:lpstr>Website</vt:lpstr>
      <vt:lpstr>Secutiry</vt:lpstr>
      <vt:lpstr>International Setup</vt:lpstr>
      <vt:lpstr>ANN Thread on btc Talk</vt:lpstr>
      <vt:lpstr>Creation of social media channels</vt:lpstr>
      <vt:lpstr>Content, Content, Content</vt:lpstr>
      <vt:lpstr>Crowdsale announcement</vt:lpstr>
      <vt:lpstr>Marketing and Public relations plan</vt:lpstr>
      <vt:lpstr>Technical support (Wallet, Ux, Smart contract)</vt:lpstr>
      <vt:lpstr>Party time</vt:lpstr>
      <vt:lpstr>Party time</vt:lpstr>
      <vt:lpstr>Aeternity</vt:lpstr>
      <vt:lpstr>SALt</vt:lpstr>
      <vt:lpstr>Salt</vt:lpstr>
      <vt:lpstr>Onecoin</vt:lpstr>
      <vt:lpstr>Enigma</vt:lpstr>
      <vt:lpstr>Parity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ICO 101</dc:title>
  <cp:lastModifiedBy>Niko Stojanow</cp:lastModifiedBy>
  <cp:revision>7</cp:revision>
  <dcterms:modified xsi:type="dcterms:W3CDTF">2017-11-09T15:20:05Z</dcterms:modified>
</cp:coreProperties>
</file>