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80" r:id="rId1"/>
    <p:sldMasterId id="2147483683" r:id="rId2"/>
  </p:sldMasterIdLst>
  <p:sldIdLst>
    <p:sldId id="256" r:id="rId3"/>
    <p:sldId id="263" r:id="rId4"/>
    <p:sldId id="264" r:id="rId5"/>
    <p:sldId id="259" r:id="rId6"/>
    <p:sldId id="260" r:id="rId7"/>
    <p:sldId id="262" r:id="rId8"/>
  </p:sldIdLst>
  <p:sldSz cx="9144000" cy="6858000" type="screen4x3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  <p:embeddedFont>
      <p:font typeface="Roboto Condensed Light" panose="02000000000000000000" pitchFamily="2" charset="0"/>
      <p:regular r:id="rId13"/>
      <p:italic r:id="rId14"/>
    </p:embeddedFont>
    <p:embeddedFont>
      <p:font typeface="Roboto Slab" panose="020B0604020202020204" charset="0"/>
      <p:regular r:id="rId15"/>
      <p:bold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3" userDrawn="1">
          <p15:clr>
            <a:srgbClr val="A4A3A4"/>
          </p15:clr>
        </p15:guide>
        <p15:guide id="2" pos="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7437"/>
    <a:srgbClr val="A7934B"/>
    <a:srgbClr val="003057"/>
    <a:srgbClr val="262626"/>
    <a:srgbClr val="EEB2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A0446B-9777-4BB1-9C37-CBF89A8262A5}" v="1" dt="2022-04-25T19:06:10.0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327"/>
  </p:normalViewPr>
  <p:slideViewPr>
    <p:cSldViewPr snapToGrid="0" snapToObjects="1">
      <p:cViewPr varScale="1">
        <p:scale>
          <a:sx n="86" d="100"/>
          <a:sy n="86" d="100"/>
        </p:scale>
        <p:origin x="1382" y="58"/>
      </p:cViewPr>
      <p:guideLst>
        <p:guide orient="horz" pos="773"/>
        <p:guide pos="1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g, Joshua" userId="891bc39c-03e9-4f18-83d6-fb064dcacc55" providerId="ADAL" clId="{0BA0446B-9777-4BB1-9C37-CBF89A8262A5}"/>
    <pc:docChg chg="custSel modSld">
      <pc:chgData name="Chang, Joshua" userId="891bc39c-03e9-4f18-83d6-fb064dcacc55" providerId="ADAL" clId="{0BA0446B-9777-4BB1-9C37-CBF89A8262A5}" dt="2022-04-25T19:06:10.015" v="78" actId="1076"/>
      <pc:docMkLst>
        <pc:docMk/>
      </pc:docMkLst>
      <pc:sldChg chg="addSp delSp modSp mod modClrScheme chgLayout">
        <pc:chgData name="Chang, Joshua" userId="891bc39c-03e9-4f18-83d6-fb064dcacc55" providerId="ADAL" clId="{0BA0446B-9777-4BB1-9C37-CBF89A8262A5}" dt="2022-04-25T19:05:08.053" v="4" actId="700"/>
        <pc:sldMkLst>
          <pc:docMk/>
          <pc:sldMk cId="2480717214" sldId="259"/>
        </pc:sldMkLst>
        <pc:spChg chg="add mod ord">
          <ac:chgData name="Chang, Joshua" userId="891bc39c-03e9-4f18-83d6-fb064dcacc55" providerId="ADAL" clId="{0BA0446B-9777-4BB1-9C37-CBF89A8262A5}" dt="2022-04-25T19:05:08.053" v="4" actId="700"/>
          <ac:spMkLst>
            <pc:docMk/>
            <pc:sldMk cId="2480717214" sldId="259"/>
            <ac:spMk id="2" creationId="{E4968165-2C30-4116-AF7B-E1248340D0B7}"/>
          </ac:spMkLst>
        </pc:spChg>
        <pc:spChg chg="add mod ord">
          <ac:chgData name="Chang, Joshua" userId="891bc39c-03e9-4f18-83d6-fb064dcacc55" providerId="ADAL" clId="{0BA0446B-9777-4BB1-9C37-CBF89A8262A5}" dt="2022-04-25T19:05:08.053" v="4" actId="700"/>
          <ac:spMkLst>
            <pc:docMk/>
            <pc:sldMk cId="2480717214" sldId="259"/>
            <ac:spMk id="3" creationId="{276F6504-77FF-4BC5-AFA1-C38014F97D6A}"/>
          </ac:spMkLst>
        </pc:spChg>
        <pc:spChg chg="mod ord">
          <ac:chgData name="Chang, Joshua" userId="891bc39c-03e9-4f18-83d6-fb064dcacc55" providerId="ADAL" clId="{0BA0446B-9777-4BB1-9C37-CBF89A8262A5}" dt="2022-04-25T19:05:08.053" v="4" actId="700"/>
          <ac:spMkLst>
            <pc:docMk/>
            <pc:sldMk cId="2480717214" sldId="259"/>
            <ac:spMk id="4" creationId="{096CCFBC-CEEA-8445-9C0A-80973839FEA5}"/>
          </ac:spMkLst>
        </pc:spChg>
        <pc:spChg chg="del mod ord">
          <ac:chgData name="Chang, Joshua" userId="891bc39c-03e9-4f18-83d6-fb064dcacc55" providerId="ADAL" clId="{0BA0446B-9777-4BB1-9C37-CBF89A8262A5}" dt="2022-04-25T19:05:08.053" v="4" actId="700"/>
          <ac:spMkLst>
            <pc:docMk/>
            <pc:sldMk cId="2480717214" sldId="259"/>
            <ac:spMk id="5" creationId="{19ACE267-5498-454D-8569-493E6EDFE21F}"/>
          </ac:spMkLst>
        </pc:spChg>
      </pc:sldChg>
      <pc:sldChg chg="addSp delSp modSp mod modClrScheme chgLayout">
        <pc:chgData name="Chang, Joshua" userId="891bc39c-03e9-4f18-83d6-fb064dcacc55" providerId="ADAL" clId="{0BA0446B-9777-4BB1-9C37-CBF89A8262A5}" dt="2022-04-25T19:05:10.585" v="5" actId="700"/>
        <pc:sldMkLst>
          <pc:docMk/>
          <pc:sldMk cId="3059607603" sldId="260"/>
        </pc:sldMkLst>
        <pc:spChg chg="add mod ord">
          <ac:chgData name="Chang, Joshua" userId="891bc39c-03e9-4f18-83d6-fb064dcacc55" providerId="ADAL" clId="{0BA0446B-9777-4BB1-9C37-CBF89A8262A5}" dt="2022-04-25T19:05:10.585" v="5" actId="700"/>
          <ac:spMkLst>
            <pc:docMk/>
            <pc:sldMk cId="3059607603" sldId="260"/>
            <ac:spMk id="2" creationId="{92586D75-D4A2-47B4-A3A2-06282CC5E563}"/>
          </ac:spMkLst>
        </pc:spChg>
        <pc:spChg chg="add mod ord">
          <ac:chgData name="Chang, Joshua" userId="891bc39c-03e9-4f18-83d6-fb064dcacc55" providerId="ADAL" clId="{0BA0446B-9777-4BB1-9C37-CBF89A8262A5}" dt="2022-04-25T19:05:10.585" v="5" actId="700"/>
          <ac:spMkLst>
            <pc:docMk/>
            <pc:sldMk cId="3059607603" sldId="260"/>
            <ac:spMk id="3" creationId="{B8ABE47D-F163-4BBC-A4F5-81896608844F}"/>
          </ac:spMkLst>
        </pc:spChg>
        <pc:spChg chg="mod ord">
          <ac:chgData name="Chang, Joshua" userId="891bc39c-03e9-4f18-83d6-fb064dcacc55" providerId="ADAL" clId="{0BA0446B-9777-4BB1-9C37-CBF89A8262A5}" dt="2022-04-25T19:05:10.585" v="5" actId="700"/>
          <ac:spMkLst>
            <pc:docMk/>
            <pc:sldMk cId="3059607603" sldId="260"/>
            <ac:spMk id="4" creationId="{096CCFBC-CEEA-8445-9C0A-80973839FEA5}"/>
          </ac:spMkLst>
        </pc:spChg>
        <pc:spChg chg="del mod ord">
          <ac:chgData name="Chang, Joshua" userId="891bc39c-03e9-4f18-83d6-fb064dcacc55" providerId="ADAL" clId="{0BA0446B-9777-4BB1-9C37-CBF89A8262A5}" dt="2022-04-25T19:05:10.585" v="5" actId="700"/>
          <ac:spMkLst>
            <pc:docMk/>
            <pc:sldMk cId="3059607603" sldId="260"/>
            <ac:spMk id="5" creationId="{19ACE267-5498-454D-8569-493E6EDFE21F}"/>
          </ac:spMkLst>
        </pc:spChg>
      </pc:sldChg>
      <pc:sldChg chg="modSp mod modClrScheme chgLayout">
        <pc:chgData name="Chang, Joshua" userId="891bc39c-03e9-4f18-83d6-fb064dcacc55" providerId="ADAL" clId="{0BA0446B-9777-4BB1-9C37-CBF89A8262A5}" dt="2022-04-25T19:06:00.383" v="77" actId="20577"/>
        <pc:sldMkLst>
          <pc:docMk/>
          <pc:sldMk cId="283156696" sldId="262"/>
        </pc:sldMkLst>
        <pc:spChg chg="mod ord">
          <ac:chgData name="Chang, Joshua" userId="891bc39c-03e9-4f18-83d6-fb064dcacc55" providerId="ADAL" clId="{0BA0446B-9777-4BB1-9C37-CBF89A8262A5}" dt="2022-04-25T19:06:00.383" v="77" actId="20577"/>
          <ac:spMkLst>
            <pc:docMk/>
            <pc:sldMk cId="283156696" sldId="262"/>
            <ac:spMk id="2" creationId="{0AD0A0F6-B58A-42CE-92BF-2B6C6F81211F}"/>
          </ac:spMkLst>
        </pc:spChg>
        <pc:spChg chg="mod ord">
          <ac:chgData name="Chang, Joshua" userId="891bc39c-03e9-4f18-83d6-fb064dcacc55" providerId="ADAL" clId="{0BA0446B-9777-4BB1-9C37-CBF89A8262A5}" dt="2022-04-25T19:05:13.466" v="6" actId="700"/>
          <ac:spMkLst>
            <pc:docMk/>
            <pc:sldMk cId="283156696" sldId="262"/>
            <ac:spMk id="4" creationId="{096CCFBC-CEEA-8445-9C0A-80973839FEA5}"/>
          </ac:spMkLst>
        </pc:spChg>
      </pc:sldChg>
      <pc:sldChg chg="modSp mod modClrScheme chgLayout">
        <pc:chgData name="Chang, Joshua" userId="891bc39c-03e9-4f18-83d6-fb064dcacc55" providerId="ADAL" clId="{0BA0446B-9777-4BB1-9C37-CBF89A8262A5}" dt="2022-04-25T19:05:00.575" v="1" actId="27636"/>
        <pc:sldMkLst>
          <pc:docMk/>
          <pc:sldMk cId="1202801052" sldId="263"/>
        </pc:sldMkLst>
        <pc:spChg chg="mod ord">
          <ac:chgData name="Chang, Joshua" userId="891bc39c-03e9-4f18-83d6-fb064dcacc55" providerId="ADAL" clId="{0BA0446B-9777-4BB1-9C37-CBF89A8262A5}" dt="2022-04-25T19:05:00.558" v="0" actId="700"/>
          <ac:spMkLst>
            <pc:docMk/>
            <pc:sldMk cId="1202801052" sldId="263"/>
            <ac:spMk id="2" creationId="{7F182DCF-E4A6-4E31-A8B4-6CF01472508B}"/>
          </ac:spMkLst>
        </pc:spChg>
        <pc:spChg chg="mod ord">
          <ac:chgData name="Chang, Joshua" userId="891bc39c-03e9-4f18-83d6-fb064dcacc55" providerId="ADAL" clId="{0BA0446B-9777-4BB1-9C37-CBF89A8262A5}" dt="2022-04-25T19:05:00.575" v="1" actId="27636"/>
          <ac:spMkLst>
            <pc:docMk/>
            <pc:sldMk cId="1202801052" sldId="263"/>
            <ac:spMk id="4" creationId="{096CCFBC-CEEA-8445-9C0A-80973839FEA5}"/>
          </ac:spMkLst>
        </pc:spChg>
        <pc:picChg chg="mod ord">
          <ac:chgData name="Chang, Joshua" userId="891bc39c-03e9-4f18-83d6-fb064dcacc55" providerId="ADAL" clId="{0BA0446B-9777-4BB1-9C37-CBF89A8262A5}" dt="2022-04-25T19:05:00.558" v="0" actId="700"/>
          <ac:picMkLst>
            <pc:docMk/>
            <pc:sldMk cId="1202801052" sldId="263"/>
            <ac:picMk id="7" creationId="{66814173-96F3-4131-BE92-E79C0E4B9F16}"/>
          </ac:picMkLst>
        </pc:picChg>
      </pc:sldChg>
      <pc:sldChg chg="modSp mod modClrScheme chgLayout">
        <pc:chgData name="Chang, Joshua" userId="891bc39c-03e9-4f18-83d6-fb064dcacc55" providerId="ADAL" clId="{0BA0446B-9777-4BB1-9C37-CBF89A8262A5}" dt="2022-04-25T19:06:10.015" v="78" actId="1076"/>
        <pc:sldMkLst>
          <pc:docMk/>
          <pc:sldMk cId="2175616045" sldId="264"/>
        </pc:sldMkLst>
        <pc:spChg chg="mod ord">
          <ac:chgData name="Chang, Joshua" userId="891bc39c-03e9-4f18-83d6-fb064dcacc55" providerId="ADAL" clId="{0BA0446B-9777-4BB1-9C37-CBF89A8262A5}" dt="2022-04-25T19:05:04.838" v="2" actId="700"/>
          <ac:spMkLst>
            <pc:docMk/>
            <pc:sldMk cId="2175616045" sldId="264"/>
            <ac:spMk id="2" creationId="{E05207D4-0540-468F-B10C-0AD516823C94}"/>
          </ac:spMkLst>
        </pc:spChg>
        <pc:spChg chg="mod ord">
          <ac:chgData name="Chang, Joshua" userId="891bc39c-03e9-4f18-83d6-fb064dcacc55" providerId="ADAL" clId="{0BA0446B-9777-4BB1-9C37-CBF89A8262A5}" dt="2022-04-25T19:05:04.847" v="3" actId="27636"/>
          <ac:spMkLst>
            <pc:docMk/>
            <pc:sldMk cId="2175616045" sldId="264"/>
            <ac:spMk id="4" creationId="{096CCFBC-CEEA-8445-9C0A-80973839FEA5}"/>
          </ac:spMkLst>
        </pc:spChg>
        <pc:picChg chg="mod ord">
          <ac:chgData name="Chang, Joshua" userId="891bc39c-03e9-4f18-83d6-fb064dcacc55" providerId="ADAL" clId="{0BA0446B-9777-4BB1-9C37-CBF89A8262A5}" dt="2022-04-25T19:06:10.015" v="78" actId="1076"/>
          <ac:picMkLst>
            <pc:docMk/>
            <pc:sldMk cId="2175616045" sldId="264"/>
            <ac:picMk id="1026" creationId="{DF1EDF00-1957-42C8-B3DA-6F2C30D2217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7436" y="3793068"/>
            <a:ext cx="5096935" cy="16848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600"/>
              </a:lnSpc>
              <a:buNone/>
              <a:defRPr sz="1800" b="0" i="0" cap="none" spc="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7EE9D9-49A7-AE42-84D1-352EBEE40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7437" y="333632"/>
            <a:ext cx="5096935" cy="345943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4800"/>
              </a:lnSpc>
              <a:defRPr sz="4200" b="1" i="0" cap="none" spc="0" baseline="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5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C417-39B3-8947-8902-0153B500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FAD0-D969-274E-8AC0-FC5A894FB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325" y="457201"/>
            <a:ext cx="5622925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FBC2C-9388-6049-AEF3-C1606676A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5750" y="2274848"/>
            <a:ext cx="2949575" cy="35941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A470E-5CA9-A545-B98E-1EFAA05E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ABCA5-3B76-9E47-892E-A475FC83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5A757-8D62-3444-9BDB-1CB584B7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91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E57A-36CB-814D-B1A5-9012A244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259A3-587A-6D4A-AEF8-E4225996F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35325" y="457201"/>
            <a:ext cx="5622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C1918-55BE-A644-8FDC-9E18F9A99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5750" y="2274848"/>
            <a:ext cx="2949575" cy="35941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DD8F2-DDA7-354F-9FEA-A07E773A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10CDF-1139-2249-8F5E-3E7043CC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F2438-4A98-5A4C-9057-FC3F0CBC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50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86C1-1209-CD40-86E4-C72B7974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57BF9-8D1A-FD41-A037-BF729754D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231DA-AB5C-C240-9332-9CC3D46A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7AB74-A3C5-CF45-A5A3-124A94D1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83F40-6572-9341-AE1A-0342450A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38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A8079-4F60-D34B-96A4-C32E3C6A4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865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13FC5-8FDB-D640-8F18-46D09DD7F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85750" y="365125"/>
            <a:ext cx="6600825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9F9D1-30A5-3C44-9E01-F570121C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5DF8-E50D-1745-97C5-A23C0E51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D20E1-9670-8A49-9442-60CC2307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1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9196" y="3793068"/>
            <a:ext cx="5096935" cy="16848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600"/>
              </a:lnSpc>
              <a:buNone/>
              <a:defRPr sz="3000" b="0" cap="none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itchFamily="2" charset="0"/>
                <a:ea typeface="Roboto Condensed Light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7EE9D9-49A7-AE42-84D1-352EBEE40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9197" y="333632"/>
            <a:ext cx="5096935" cy="345943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4800"/>
              </a:lnSpc>
              <a:defRPr sz="4200" b="0" cap="none" spc="0" baseline="0">
                <a:solidFill>
                  <a:srgbClr val="A7934B"/>
                </a:solidFill>
                <a:latin typeface="Roboto Slab" pitchFamily="2" charset="0"/>
                <a:ea typeface="Roboto Slab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74102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768D-628B-BB40-BEE5-32E27182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323E-BF1A-8C44-9650-0F8A4E12D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4285" y="1215483"/>
            <a:ext cx="4211515" cy="49614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EEF26-478D-684B-BFF1-D8FD9BE7D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15483"/>
            <a:ext cx="4210050" cy="49614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BF72E-E074-E741-8514-3417AC9D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52637-104D-064E-9B91-0BC72B6E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4C3EF-E136-164D-954C-112EADD9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4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28C1E-32D8-CF48-A92C-E6AC112D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E5600-2DCC-EB44-9203-121C72C9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FBA1A-F7CC-514B-BEB5-104BA2E0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12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28C1E-32D8-CF48-A92C-E6AC112D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E5600-2DCC-EB44-9203-121C72C9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FBA1A-F7CC-514B-BEB5-104BA2E0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1CD0E1A-EFF5-9943-8AA6-521A2B23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821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28C1E-32D8-CF48-A92C-E6AC112D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E5600-2DCC-EB44-9203-121C72C9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FBA1A-F7CC-514B-BEB5-104BA2E0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1CD0E1A-EFF5-9943-8AA6-521A2B23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1505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768D-628B-BB40-BEE5-32E27182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323E-BF1A-8C44-9650-0F8A4E12D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4285" y="1215483"/>
            <a:ext cx="4211515" cy="49614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EEF26-478D-684B-BFF1-D8FD9BE7D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15483"/>
            <a:ext cx="4210050" cy="49614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BF72E-E074-E741-8514-3417AC9D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52637-104D-064E-9B91-0BC72B6E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4C3EF-E136-164D-954C-112EADD9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98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0077-12D2-2D4D-8F51-D9CB6B044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750" y="1235113"/>
            <a:ext cx="42132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DF7D1-4D77-4C46-B579-F5861C74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5750" y="2078656"/>
            <a:ext cx="4213225" cy="411100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9A1FD-16BD-7B41-8D0F-269780D1B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35113"/>
            <a:ext cx="42291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AF2E0-F5E8-3946-89DE-62BFD441B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78656"/>
            <a:ext cx="4229100" cy="411100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BD322-BC93-4244-92C5-7651A797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79E3B-E843-6343-9ECC-916F6A2E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D151B-D611-8446-9323-A31F4308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419FCA3D-219A-9547-A7A7-4EB9BE7D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4609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5170-396F-CE4F-A0AB-300CE970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6F2CA-2DD1-AF41-91EF-4D055700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35E81-A1AE-8442-89DE-148AC4FC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583BD-E195-8D45-B88C-3F15BB70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20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AE419-AE08-F348-87A6-E9445B33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02ABE-49F8-8E43-8B96-1F432917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0AFCF-7504-9244-8529-F384A6BD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0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98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707" r:id="rId2"/>
    <p:sldLayoutId id="2147483708" r:id="rId3"/>
    <p:sldLayoutId id="2147483709" r:id="rId4"/>
  </p:sldLayoutIdLst>
  <p:txStyles>
    <p:titleStyle>
      <a:lvl1pPr algn="l" defTabSz="342900" rtl="0" eaLnBrk="1" latinLnBrk="0" hangingPunct="1">
        <a:spcBef>
          <a:spcPct val="0"/>
        </a:spcBef>
        <a:buNone/>
        <a:defRPr sz="3600" b="1" kern="1200">
          <a:solidFill>
            <a:srgbClr val="857437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794E2-0939-7444-A82A-8BD5C7FA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6A5F8-57A3-204B-9489-10B6EA09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750" y="1215484"/>
            <a:ext cx="8572500" cy="4347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2C088-FD5F-6E47-B5E9-B42B8CA51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750" y="556303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554A5-B4DD-7045-B047-B7DA6D1E70A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B8B9A-12D6-EA40-AB29-6918054B5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4615" y="5563037"/>
            <a:ext cx="44562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F842A-A21A-C542-88CC-30F0DD78D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00850" y="556303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78206-0642-9F48-9727-6B519CB285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3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706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rgbClr val="A7934B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95FB-AFDA-C24E-BDC1-87184FFF6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3532" y="1422562"/>
            <a:ext cx="5096935" cy="193899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b="1" dirty="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Gamepad Driver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66134-3B68-CA46-9583-81F439EB8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3532" y="3436294"/>
            <a:ext cx="5096935" cy="15345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85743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Joshua Chang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857437"/>
                </a:solidFill>
              </a:rPr>
              <a:t>Vineeth </a:t>
            </a:r>
            <a:r>
              <a:rPr lang="en-US" dirty="0" err="1">
                <a:solidFill>
                  <a:srgbClr val="857437"/>
                </a:solidFill>
              </a:rPr>
              <a:t>Voruganti</a:t>
            </a:r>
            <a:endParaRPr lang="en-US" sz="1800" dirty="0">
              <a:solidFill>
                <a:srgbClr val="857437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rgbClr val="85743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Srikar</a:t>
            </a:r>
            <a:r>
              <a:rPr lang="en-US" sz="1800" dirty="0">
                <a:solidFill>
                  <a:srgbClr val="85743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85743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Tallapragada</a:t>
            </a:r>
            <a:endParaRPr lang="en-US" sz="1800" dirty="0">
              <a:solidFill>
                <a:srgbClr val="857437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77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6CCFBC-CEEA-8445-9C0A-80973839FEA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Overview 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182DCF-E4A6-4E31-A8B4-6CF0147250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 a controller that can interact with windows software </a:t>
            </a:r>
          </a:p>
          <a:p>
            <a:r>
              <a:rPr lang="en-US" dirty="0"/>
              <a:t>Use </a:t>
            </a:r>
            <a:r>
              <a:rPr lang="en-US" dirty="0" err="1"/>
              <a:t>Joy.cpl</a:t>
            </a:r>
            <a:r>
              <a:rPr lang="en-US" dirty="0"/>
              <a:t> to verify functionalities </a:t>
            </a:r>
          </a:p>
          <a:p>
            <a:r>
              <a:rPr lang="en-US" dirty="0"/>
              <a:t>Run simple games on windows </a:t>
            </a:r>
          </a:p>
          <a:p>
            <a:pPr lvl="1"/>
            <a:r>
              <a:rPr lang="en-US" dirty="0"/>
              <a:t>Pacman 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6814173-96F3-4131-BE92-E79C0E4B9F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 rot="5400000">
            <a:off x="4271963" y="1836341"/>
            <a:ext cx="4962525" cy="3721893"/>
          </a:xfrm>
        </p:spPr>
      </p:pic>
    </p:spTree>
    <p:extLst>
      <p:ext uri="{BB962C8B-B14F-4D97-AF65-F5344CB8AC3E}">
        <p14:creationId xmlns:p14="http://schemas.microsoft.com/office/powerpoint/2010/main" val="120280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6CCFBC-CEEA-8445-9C0A-80973839FEA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00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Hardware  </a:t>
            </a:r>
            <a:endParaRPr lang="en-US" sz="3000" dirty="0">
              <a:solidFill>
                <a:srgbClr val="A7934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5207D4-0540-468F-B10C-0AD516823C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Mbed</a:t>
            </a:r>
            <a:r>
              <a:rPr lang="en-US" dirty="0"/>
              <a:t> LPC1768</a:t>
            </a:r>
          </a:p>
          <a:p>
            <a:r>
              <a:rPr lang="en-US" dirty="0" err="1"/>
              <a:t>Sparkfun</a:t>
            </a:r>
            <a:r>
              <a:rPr lang="en-US" dirty="0"/>
              <a:t> Joysticks </a:t>
            </a:r>
          </a:p>
          <a:p>
            <a:r>
              <a:rPr lang="en-US" dirty="0" err="1"/>
              <a:t>Sparkfun</a:t>
            </a:r>
            <a:r>
              <a:rPr lang="en-US" dirty="0"/>
              <a:t> Pushbuttons </a:t>
            </a:r>
          </a:p>
        </p:txBody>
      </p:sp>
      <p:pic>
        <p:nvPicPr>
          <p:cNvPr id="1026" name="Picture 2" descr="Multicolor Buttons - 4-pack - PRT-14460 - SparkFun Electronics">
            <a:extLst>
              <a:ext uri="{FF2B5EF4-FFF2-40B4-BE49-F238E27FC236}">
                <a16:creationId xmlns:a16="http://schemas.microsoft.com/office/drawing/2014/main" id="{DF1EDF00-1957-42C8-B3DA-6F2C30D2217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58889" y="337378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umb Joystick Hookup Guide - learn.sparkfun.com">
            <a:extLst>
              <a:ext uri="{FF2B5EF4-FFF2-40B4-BE49-F238E27FC236}">
                <a16:creationId xmlns:a16="http://schemas.microsoft.com/office/drawing/2014/main" id="{A398E727-3464-4585-A39C-81B506E3A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29" y="34290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bed LPC1768 | Mbed">
            <a:extLst>
              <a:ext uri="{FF2B5EF4-FFF2-40B4-BE49-F238E27FC236}">
                <a16:creationId xmlns:a16="http://schemas.microsoft.com/office/drawing/2014/main" id="{6F9CAC64-813E-457A-8584-133CF4F5F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735" y="430984"/>
            <a:ext cx="2712541" cy="271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616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6CCFBC-CEEA-8445-9C0A-80973839FEA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Software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968165-2C30-4116-AF7B-E1248340D0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F6504-77FF-4BC5-AFA1-C38014F97D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1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6CCFBC-CEEA-8445-9C0A-80973839FEA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Demo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586D75-D4A2-47B4-A3A2-06282CC5E5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BE47D-F163-4BBC-A4F5-8189660884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07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D0A0F6-B58A-42CE-92BF-2B6C6F812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more features/functionalities</a:t>
            </a:r>
          </a:p>
          <a:p>
            <a:pPr lvl="1"/>
            <a:r>
              <a:rPr lang="en-US" dirty="0"/>
              <a:t>More hardware inputs </a:t>
            </a:r>
          </a:p>
          <a:p>
            <a:r>
              <a:rPr lang="en-US" dirty="0"/>
              <a:t>Create a more ergonomic design </a:t>
            </a:r>
          </a:p>
          <a:p>
            <a:pPr lvl="1"/>
            <a:r>
              <a:rPr lang="en-US" dirty="0"/>
              <a:t>Focus on aesthetics of controller </a:t>
            </a:r>
          </a:p>
          <a:p>
            <a:r>
              <a:rPr lang="en-US" dirty="0"/>
              <a:t>Software updates/clean up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6CCFBC-CEEA-8445-9C0A-80973839FEA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Future Implementations </a:t>
            </a:r>
          </a:p>
        </p:txBody>
      </p:sp>
    </p:spTree>
    <p:extLst>
      <p:ext uri="{BB962C8B-B14F-4D97-AF65-F5344CB8AC3E}">
        <p14:creationId xmlns:p14="http://schemas.microsoft.com/office/powerpoint/2010/main" val="28315669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93DDBF96-AD61-FA40-8421-9CC930325567}" vid="{9661E350-0ACC-194E-A322-9FDEFE5317BF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3DDBF96-AD61-FA40-8421-9CC930325567}" vid="{A827DD43-5DF3-A248-B5D6-CB6C63415FC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GATech_PPTtemplate_2021</Template>
  <TotalTime>1</TotalTime>
  <Words>66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Roboto Slab</vt:lpstr>
      <vt:lpstr>Roboto Condensed Light</vt:lpstr>
      <vt:lpstr>Roboto</vt:lpstr>
      <vt:lpstr>Arial</vt:lpstr>
      <vt:lpstr>Custom Design</vt:lpstr>
      <vt:lpstr>1_Custom Design</vt:lpstr>
      <vt:lpstr>Gamepad Driver </vt:lpstr>
      <vt:lpstr>Overview  </vt:lpstr>
      <vt:lpstr>Hardware  </vt:lpstr>
      <vt:lpstr>Software </vt:lpstr>
      <vt:lpstr>Demo </vt:lpstr>
      <vt:lpstr>Future Implementations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Gamepad Driver </dc:title>
  <dc:creator>Joshua Chang</dc:creator>
  <cp:lastModifiedBy>Joshua Chang</cp:lastModifiedBy>
  <cp:revision>1</cp:revision>
  <dcterms:created xsi:type="dcterms:W3CDTF">2022-04-25T18:49:34Z</dcterms:created>
  <dcterms:modified xsi:type="dcterms:W3CDTF">2022-04-25T19:06:11Z</dcterms:modified>
</cp:coreProperties>
</file>