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0" r:id="rId1"/>
    <p:sldMasterId id="2147483683" r:id="rId2"/>
  </p:sldMasterIdLst>
  <p:sldIdLst>
    <p:sldId id="256" r:id="rId3"/>
    <p:sldId id="263" r:id="rId4"/>
    <p:sldId id="264" r:id="rId5"/>
    <p:sldId id="259" r:id="rId6"/>
    <p:sldId id="260" r:id="rId7"/>
    <p:sldId id="262" r:id="rId8"/>
  </p:sldIdLst>
  <p:sldSz cx="9144000" cy="6858000" type="screen4x3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710" y="13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43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i="0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43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0" cap="none" spc="0" baseline="0">
                <a:solidFill>
                  <a:srgbClr val="A7934B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1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8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4"/>
            <a:ext cx="8572500" cy="434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563037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532" y="1422562"/>
            <a:ext cx="5096935" cy="19389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Gamepad Driver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532" y="3436294"/>
            <a:ext cx="5096935" cy="1534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 Chang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57437"/>
                </a:solidFill>
              </a:rPr>
              <a:t>Vineeth </a:t>
            </a:r>
            <a:r>
              <a:rPr lang="en-US" dirty="0" err="1">
                <a:solidFill>
                  <a:srgbClr val="857437"/>
                </a:solidFill>
              </a:rPr>
              <a:t>Voruganti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Srikar</a:t>
            </a: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Tallapragada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211873"/>
            <a:ext cx="8572500" cy="100361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47013"/>
            <a:ext cx="8572500" cy="4596355"/>
          </a:xfrm>
        </p:spPr>
        <p:txBody>
          <a:bodyPr/>
          <a:lstStyle/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211873"/>
            <a:ext cx="8572500" cy="100361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 </a:t>
            </a:r>
            <a:endParaRPr lang="en-US" sz="3000" dirty="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47013"/>
            <a:ext cx="8572500" cy="4596355"/>
          </a:xfrm>
        </p:spPr>
        <p:txBody>
          <a:bodyPr/>
          <a:lstStyle/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211873"/>
            <a:ext cx="8572500" cy="100361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47013"/>
            <a:ext cx="8572500" cy="4596355"/>
          </a:xfrm>
        </p:spPr>
        <p:txBody>
          <a:bodyPr/>
          <a:lstStyle/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1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211873"/>
            <a:ext cx="8572500" cy="100361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47013"/>
            <a:ext cx="8572500" cy="4596355"/>
          </a:xfrm>
        </p:spPr>
        <p:txBody>
          <a:bodyPr/>
          <a:lstStyle/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0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211873"/>
            <a:ext cx="8572500" cy="100361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Implementations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47013"/>
            <a:ext cx="8572500" cy="4596355"/>
          </a:xfrm>
        </p:spPr>
        <p:txBody>
          <a:bodyPr/>
          <a:lstStyle/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6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3DDBF96-AD61-FA40-8421-9CC930325567}" vid="{9661E350-0ACC-194E-A322-9FDEFE5317B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3DDBF96-AD61-FA40-8421-9CC930325567}" vid="{A827DD43-5DF3-A248-B5D6-CB6C63415F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GATech_PPTtemplate_2021</Template>
  <TotalTime>5</TotalTime>
  <Words>14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Roboto Slab</vt:lpstr>
      <vt:lpstr>Arial</vt:lpstr>
      <vt:lpstr>Roboto Condensed Light</vt:lpstr>
      <vt:lpstr>Custom Design</vt:lpstr>
      <vt:lpstr>1_Custom Design</vt:lpstr>
      <vt:lpstr>Gamepad Driver </vt:lpstr>
      <vt:lpstr>Overview  </vt:lpstr>
      <vt:lpstr>Hardware  </vt:lpstr>
      <vt:lpstr>Software </vt:lpstr>
      <vt:lpstr>Demo </vt:lpstr>
      <vt:lpstr>Future Implementations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Gamepad Driver </dc:title>
  <dc:creator>Joshua Chang</dc:creator>
  <cp:lastModifiedBy>Joshua Chang</cp:lastModifiedBy>
  <cp:revision>1</cp:revision>
  <dcterms:created xsi:type="dcterms:W3CDTF">2022-04-24T20:06:53Z</dcterms:created>
  <dcterms:modified xsi:type="dcterms:W3CDTF">2022-04-24T20:12:06Z</dcterms:modified>
</cp:coreProperties>
</file>