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67" y="53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2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7" r:id="rId2"/>
    <p:sldLayoutId id="2147483708" r:id="rId3"/>
    <p:sldLayoutId id="2147483709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2DCF-E4A6-4E31-A8B4-6CF014725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controller that can interact with windows software </a:t>
            </a:r>
          </a:p>
          <a:p>
            <a:r>
              <a:rPr lang="en-US" dirty="0"/>
              <a:t>Use </a:t>
            </a:r>
            <a:r>
              <a:rPr lang="en-US" dirty="0" err="1"/>
              <a:t>Joy.cpl</a:t>
            </a:r>
            <a:r>
              <a:rPr lang="en-US" dirty="0"/>
              <a:t> to verify functionalities </a:t>
            </a:r>
          </a:p>
          <a:p>
            <a:r>
              <a:rPr lang="en-US" dirty="0"/>
              <a:t>Run simple games on windows </a:t>
            </a:r>
          </a:p>
          <a:p>
            <a:pPr lvl="1"/>
            <a:r>
              <a:rPr lang="en-US" dirty="0"/>
              <a:t>Pacman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814173-96F3-4131-BE92-E79C0E4B9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271963" y="1836341"/>
            <a:ext cx="4962525" cy="3721893"/>
          </a:xfrm>
        </p:spPr>
      </p:pic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207D4-0540-468F-B10C-0AD51682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LPC1768</a:t>
            </a:r>
          </a:p>
          <a:p>
            <a:r>
              <a:rPr lang="en-US" dirty="0" err="1"/>
              <a:t>Sparkfun</a:t>
            </a:r>
            <a:r>
              <a:rPr lang="en-US" dirty="0"/>
              <a:t> Joysticks </a:t>
            </a:r>
          </a:p>
          <a:p>
            <a:r>
              <a:rPr lang="en-US" dirty="0" err="1"/>
              <a:t>Sparkfun</a:t>
            </a:r>
            <a:r>
              <a:rPr lang="en-US" dirty="0"/>
              <a:t> Pushbuttons </a:t>
            </a:r>
          </a:p>
        </p:txBody>
      </p:sp>
      <p:pic>
        <p:nvPicPr>
          <p:cNvPr id="1026" name="Picture 2" descr="Multicolor Buttons - 4-pack - PRT-14460 - SparkFun Electronics">
            <a:extLst>
              <a:ext uri="{FF2B5EF4-FFF2-40B4-BE49-F238E27FC236}">
                <a16:creationId xmlns:a16="http://schemas.microsoft.com/office/drawing/2014/main" id="{DF1EDF00-1957-42C8-B3DA-6F2C30D22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2" y="32818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 Joystick Hookup Guide - learn.sparkfun.com">
            <a:extLst>
              <a:ext uri="{FF2B5EF4-FFF2-40B4-BE49-F238E27FC236}">
                <a16:creationId xmlns:a16="http://schemas.microsoft.com/office/drawing/2014/main" id="{A398E727-3464-4585-A39C-81B506E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bed LPC1768 | Mbed">
            <a:extLst>
              <a:ext uri="{FF2B5EF4-FFF2-40B4-BE49-F238E27FC236}">
                <a16:creationId xmlns:a16="http://schemas.microsoft.com/office/drawing/2014/main" id="{6F9CAC64-813E-457A-8584-133CF4F5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5" y="430984"/>
            <a:ext cx="2712541" cy="27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211873"/>
            <a:ext cx="8572500" cy="100361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CE267-5498-454D-8569-493E6ED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47013"/>
            <a:ext cx="8572500" cy="4596355"/>
          </a:xfrm>
        </p:spPr>
        <p:txBody>
          <a:bodyPr/>
          <a:lstStyle/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0A0F6-B58A-42CE-92BF-2B6C6F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features/functionalities</a:t>
            </a:r>
          </a:p>
          <a:p>
            <a:pPr lvl="1"/>
            <a:r>
              <a:rPr lang="en-US" dirty="0"/>
              <a:t>More hardware inputs </a:t>
            </a:r>
          </a:p>
          <a:p>
            <a:r>
              <a:rPr lang="en-US" dirty="0"/>
              <a:t>Create a more ergonomic design </a:t>
            </a:r>
          </a:p>
          <a:p>
            <a:r>
              <a:rPr lang="en-US" dirty="0"/>
              <a:t>Software updates/clean up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0</TotalTime>
  <Words>61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Arial</vt:lpstr>
      <vt:lpstr>Roboto Condensed Light</vt:lpstr>
      <vt:lpstr>Roboto Slab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Joshua Chang</cp:lastModifiedBy>
  <cp:revision>1</cp:revision>
  <dcterms:created xsi:type="dcterms:W3CDTF">2022-04-25T18:49:34Z</dcterms:created>
  <dcterms:modified xsi:type="dcterms:W3CDTF">2022-04-25T18:49:52Z</dcterms:modified>
</cp:coreProperties>
</file>