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446B-9777-4BB1-9C37-CBF89A8262A5}" v="8" dt="2022-04-28T23:05:4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710" y="10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Joshua" userId="891bc39c-03e9-4f18-83d6-fb064dcacc55" providerId="ADAL" clId="{0BA0446B-9777-4BB1-9C37-CBF89A8262A5}"/>
    <pc:docChg chg="custSel modSld">
      <pc:chgData name="Chang, Joshua" userId="891bc39c-03e9-4f18-83d6-fb064dcacc55" providerId="ADAL" clId="{0BA0446B-9777-4BB1-9C37-CBF89A8262A5}" dt="2022-04-29T14:26:10.779" v="165" actId="20577"/>
      <pc:docMkLst>
        <pc:docMk/>
      </pc:docMkLst>
      <pc:sldChg chg="addSp delSp modSp mod modClrScheme chgLayout">
        <pc:chgData name="Chang, Joshua" userId="891bc39c-03e9-4f18-83d6-fb064dcacc55" providerId="ADAL" clId="{0BA0446B-9777-4BB1-9C37-CBF89A8262A5}" dt="2022-04-25T19:05:08.053" v="4" actId="700"/>
        <pc:sldMkLst>
          <pc:docMk/>
          <pc:sldMk cId="2480717214" sldId="259"/>
        </pc:sldMkLst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2" creationId="{E4968165-2C30-4116-AF7B-E1248340D0B7}"/>
          </ac:spMkLst>
        </pc:spChg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3" creationId="{276F6504-77FF-4BC5-AFA1-C38014F97D6A}"/>
          </ac:spMkLst>
        </pc:spChg>
        <pc:spChg chg="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5" creationId="{19ACE267-5498-454D-8569-493E6EDFE21F}"/>
          </ac:spMkLst>
        </pc:spChg>
      </pc:sldChg>
      <pc:sldChg chg="addSp delSp modSp mod modClrScheme chgLayout">
        <pc:chgData name="Chang, Joshua" userId="891bc39c-03e9-4f18-83d6-fb064dcacc55" providerId="ADAL" clId="{0BA0446B-9777-4BB1-9C37-CBF89A8262A5}" dt="2022-04-25T19:05:10.585" v="5" actId="700"/>
        <pc:sldMkLst>
          <pc:docMk/>
          <pc:sldMk cId="3059607603" sldId="260"/>
        </pc:sldMkLst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2" creationId="{92586D75-D4A2-47B4-A3A2-06282CC5E563}"/>
          </ac:spMkLst>
        </pc:spChg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3" creationId="{B8ABE47D-F163-4BBC-A4F5-81896608844F}"/>
          </ac:spMkLst>
        </pc:spChg>
        <pc:spChg chg="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5" creationId="{19ACE267-5498-454D-8569-493E6EDFE21F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5T19:06:00.383" v="77" actId="20577"/>
        <pc:sldMkLst>
          <pc:docMk/>
          <pc:sldMk cId="283156696" sldId="262"/>
        </pc:sldMkLst>
        <pc:spChg chg="mod ord">
          <ac:chgData name="Chang, Joshua" userId="891bc39c-03e9-4f18-83d6-fb064dcacc55" providerId="ADAL" clId="{0BA0446B-9777-4BB1-9C37-CBF89A8262A5}" dt="2022-04-25T19:06:00.383" v="77" actId="20577"/>
          <ac:spMkLst>
            <pc:docMk/>
            <pc:sldMk cId="283156696" sldId="262"/>
            <ac:spMk id="2" creationId="{0AD0A0F6-B58A-42CE-92BF-2B6C6F81211F}"/>
          </ac:spMkLst>
        </pc:spChg>
        <pc:spChg chg="mod ord">
          <ac:chgData name="Chang, Joshua" userId="891bc39c-03e9-4f18-83d6-fb064dcacc55" providerId="ADAL" clId="{0BA0446B-9777-4BB1-9C37-CBF89A8262A5}" dt="2022-04-25T19:05:13.466" v="6" actId="700"/>
          <ac:spMkLst>
            <pc:docMk/>
            <pc:sldMk cId="283156696" sldId="262"/>
            <ac:spMk id="4" creationId="{096CCFBC-CEEA-8445-9C0A-80973839FEA5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9T14:26:10.779" v="165" actId="20577"/>
        <pc:sldMkLst>
          <pc:docMk/>
          <pc:sldMk cId="1202801052" sldId="263"/>
        </pc:sldMkLst>
        <pc:spChg chg="mod ord">
          <ac:chgData name="Chang, Joshua" userId="891bc39c-03e9-4f18-83d6-fb064dcacc55" providerId="ADAL" clId="{0BA0446B-9777-4BB1-9C37-CBF89A8262A5}" dt="2022-04-29T14:26:10.779" v="165" actId="20577"/>
          <ac:spMkLst>
            <pc:docMk/>
            <pc:sldMk cId="1202801052" sldId="263"/>
            <ac:spMk id="2" creationId="{7F182DCF-E4A6-4E31-A8B4-6CF01472508B}"/>
          </ac:spMkLst>
        </pc:spChg>
        <pc:spChg chg="mod ord">
          <ac:chgData name="Chang, Joshua" userId="891bc39c-03e9-4f18-83d6-fb064dcacc55" providerId="ADAL" clId="{0BA0446B-9777-4BB1-9C37-CBF89A8262A5}" dt="2022-04-25T19:05:00.575" v="1" actId="27636"/>
          <ac:spMkLst>
            <pc:docMk/>
            <pc:sldMk cId="1202801052" sldId="263"/>
            <ac:spMk id="4" creationId="{096CCFBC-CEEA-8445-9C0A-80973839FEA5}"/>
          </ac:spMkLst>
        </pc:spChg>
        <pc:picChg chg="mod ord">
          <ac:chgData name="Chang, Joshua" userId="891bc39c-03e9-4f18-83d6-fb064dcacc55" providerId="ADAL" clId="{0BA0446B-9777-4BB1-9C37-CBF89A8262A5}" dt="2022-04-25T19:05:00.558" v="0" actId="700"/>
          <ac:picMkLst>
            <pc:docMk/>
            <pc:sldMk cId="1202801052" sldId="263"/>
            <ac:picMk id="7" creationId="{66814173-96F3-4131-BE92-E79C0E4B9F16}"/>
          </ac:picMkLst>
        </pc:picChg>
      </pc:sldChg>
      <pc:sldChg chg="addSp modSp mod modClrScheme chgLayout">
        <pc:chgData name="Chang, Joshua" userId="891bc39c-03e9-4f18-83d6-fb064dcacc55" providerId="ADAL" clId="{0BA0446B-9777-4BB1-9C37-CBF89A8262A5}" dt="2022-04-28T23:05:43.824" v="137" actId="1076"/>
        <pc:sldMkLst>
          <pc:docMk/>
          <pc:sldMk cId="2175616045" sldId="264"/>
        </pc:sldMkLst>
        <pc:spChg chg="mod ord">
          <ac:chgData name="Chang, Joshua" userId="891bc39c-03e9-4f18-83d6-fb064dcacc55" providerId="ADAL" clId="{0BA0446B-9777-4BB1-9C37-CBF89A8262A5}" dt="2022-04-28T23:04:35.475" v="130" actId="20577"/>
          <ac:spMkLst>
            <pc:docMk/>
            <pc:sldMk cId="2175616045" sldId="264"/>
            <ac:spMk id="2" creationId="{E05207D4-0540-468F-B10C-0AD516823C94}"/>
          </ac:spMkLst>
        </pc:spChg>
        <pc:spChg chg="mod ord">
          <ac:chgData name="Chang, Joshua" userId="891bc39c-03e9-4f18-83d6-fb064dcacc55" providerId="ADAL" clId="{0BA0446B-9777-4BB1-9C37-CBF89A8262A5}" dt="2022-04-25T19:05:04.847" v="3" actId="27636"/>
          <ac:spMkLst>
            <pc:docMk/>
            <pc:sldMk cId="2175616045" sldId="264"/>
            <ac:spMk id="4" creationId="{096CCFBC-CEEA-8445-9C0A-80973839FEA5}"/>
          </ac:spMkLst>
        </pc:spChg>
        <pc:picChg chg="add mod">
          <ac:chgData name="Chang, Joshua" userId="891bc39c-03e9-4f18-83d6-fb064dcacc55" providerId="ADAL" clId="{0BA0446B-9777-4BB1-9C37-CBF89A8262A5}" dt="2022-04-28T23:05:43.824" v="137" actId="1076"/>
          <ac:picMkLst>
            <pc:docMk/>
            <pc:sldMk cId="2175616045" sldId="264"/>
            <ac:picMk id="3" creationId="{2C12D2C6-FC4C-4603-85C8-D284E08559FF}"/>
          </ac:picMkLst>
        </pc:picChg>
        <pc:picChg chg="mod ord">
          <ac:chgData name="Chang, Joshua" userId="891bc39c-03e9-4f18-83d6-fb064dcacc55" providerId="ADAL" clId="{0BA0446B-9777-4BB1-9C37-CBF89A8262A5}" dt="2022-04-25T19:06:10.015" v="78" actId="1076"/>
          <ac:picMkLst>
            <pc:docMk/>
            <pc:sldMk cId="2175616045" sldId="264"/>
            <ac:picMk id="1026" creationId="{DF1EDF00-1957-42C8-B3DA-6F2C30D22177}"/>
          </ac:picMkLst>
        </pc:picChg>
        <pc:picChg chg="mod">
          <ac:chgData name="Chang, Joshua" userId="891bc39c-03e9-4f18-83d6-fb064dcacc55" providerId="ADAL" clId="{0BA0446B-9777-4BB1-9C37-CBF89A8262A5}" dt="2022-04-28T23:05:36.443" v="134" actId="14100"/>
          <ac:picMkLst>
            <pc:docMk/>
            <pc:sldMk cId="2175616045" sldId="264"/>
            <ac:picMk id="1030" creationId="{6F9CAC64-813E-457A-8584-133CF4F5F7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2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7" r:id="rId2"/>
    <p:sldLayoutId id="2147483708" r:id="rId3"/>
    <p:sldLayoutId id="2147483709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4UIgb69y48s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2DCF-E4A6-4E31-A8B4-6CF014725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controller that can interact with windows software </a:t>
            </a:r>
          </a:p>
          <a:p>
            <a:r>
              <a:rPr lang="en-US" dirty="0"/>
              <a:t>Use </a:t>
            </a:r>
            <a:r>
              <a:rPr lang="en-US" dirty="0" err="1"/>
              <a:t>Joy.cpl</a:t>
            </a:r>
            <a:r>
              <a:rPr lang="en-US" dirty="0"/>
              <a:t> to verify functionalities </a:t>
            </a:r>
          </a:p>
          <a:p>
            <a:r>
              <a:rPr lang="en-US" dirty="0"/>
              <a:t>Run simple games on windows </a:t>
            </a:r>
          </a:p>
          <a:p>
            <a:pPr lvl="1"/>
            <a:r>
              <a:rPr lang="en-US" dirty="0"/>
              <a:t>Zero Ranger</a:t>
            </a:r>
          </a:p>
          <a:p>
            <a:pPr lvl="1"/>
            <a:r>
              <a:rPr lang="en-US" dirty="0"/>
              <a:t>Pacman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814173-96F3-4131-BE92-E79C0E4B9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271963" y="1836341"/>
            <a:ext cx="4962525" cy="3721893"/>
          </a:xfrm>
        </p:spPr>
      </p:pic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parkFun USB Mini-B Breakout - BOB-09966 - SparkFun Electronics">
            <a:extLst>
              <a:ext uri="{FF2B5EF4-FFF2-40B4-BE49-F238E27FC236}">
                <a16:creationId xmlns:a16="http://schemas.microsoft.com/office/drawing/2014/main" id="{2C12D2C6-FC4C-4603-85C8-D284E085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755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207D4-0540-468F-B10C-0AD51682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LPC1768</a:t>
            </a:r>
          </a:p>
          <a:p>
            <a:r>
              <a:rPr lang="en-US" dirty="0" err="1"/>
              <a:t>Sparkfun</a:t>
            </a:r>
            <a:r>
              <a:rPr lang="en-US" dirty="0"/>
              <a:t> Joysticks </a:t>
            </a:r>
          </a:p>
          <a:p>
            <a:r>
              <a:rPr lang="en-US" dirty="0" err="1"/>
              <a:t>Sparkfun</a:t>
            </a:r>
            <a:r>
              <a:rPr lang="en-US" dirty="0"/>
              <a:t> Pushbuttons</a:t>
            </a:r>
          </a:p>
          <a:p>
            <a:r>
              <a:rPr lang="en-US" dirty="0" err="1"/>
              <a:t>Sparkfun</a:t>
            </a:r>
            <a:r>
              <a:rPr lang="en-US" dirty="0"/>
              <a:t> USB Mini-B Breakout Board  </a:t>
            </a:r>
          </a:p>
        </p:txBody>
      </p:sp>
      <p:pic>
        <p:nvPicPr>
          <p:cNvPr id="1026" name="Picture 2" descr="Multicolor Buttons - 4-pack - PRT-14460 - SparkFun Electronics">
            <a:extLst>
              <a:ext uri="{FF2B5EF4-FFF2-40B4-BE49-F238E27FC236}">
                <a16:creationId xmlns:a16="http://schemas.microsoft.com/office/drawing/2014/main" id="{DF1EDF00-1957-42C8-B3DA-6F2C30D22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8889" y="3373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 Joystick Hookup Guide - learn.sparkfun.com">
            <a:extLst>
              <a:ext uri="{FF2B5EF4-FFF2-40B4-BE49-F238E27FC236}">
                <a16:creationId xmlns:a16="http://schemas.microsoft.com/office/drawing/2014/main" id="{A398E727-3464-4585-A39C-81B506E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bed LPC1768 | Mbed">
            <a:extLst>
              <a:ext uri="{FF2B5EF4-FFF2-40B4-BE49-F238E27FC236}">
                <a16:creationId xmlns:a16="http://schemas.microsoft.com/office/drawing/2014/main" id="{6F9CAC64-813E-457A-8584-133CF4F5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35" y="509954"/>
            <a:ext cx="2633571" cy="26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0825E2-47C3-4953-B635-0B41FAB9FC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163" y="1906365"/>
            <a:ext cx="4211637" cy="35802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05251F-FD4D-4DA2-AFCB-BA5C3911A1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5332" y="1216025"/>
            <a:ext cx="3135785" cy="4960938"/>
          </a:xfrm>
        </p:spPr>
      </p:pic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ECE 4180 Demo">
            <a:hlinkClick r:id="" action="ppaction://media"/>
            <a:extLst>
              <a:ext uri="{FF2B5EF4-FFF2-40B4-BE49-F238E27FC236}">
                <a16:creationId xmlns:a16="http://schemas.microsoft.com/office/drawing/2014/main" id="{600FA1B2-F058-F64B-A778-ACB28FFFB86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4607" y="1215484"/>
            <a:ext cx="7694785" cy="4347554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</p:spPr>
        <p:txBody>
          <a:bodyPr anchor="ctr">
            <a:normAutofit/>
          </a:bodyPr>
          <a:lstStyle/>
          <a:p>
            <a:r>
              <a:rPr lang="en-US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0A0F6-B58A-42CE-92BF-2B6C6F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features/functionalities</a:t>
            </a:r>
          </a:p>
          <a:p>
            <a:pPr lvl="1"/>
            <a:r>
              <a:rPr lang="en-US" dirty="0"/>
              <a:t>More hardware inputs </a:t>
            </a:r>
          </a:p>
          <a:p>
            <a:r>
              <a:rPr lang="en-US" dirty="0"/>
              <a:t>Create a more ergonomic design </a:t>
            </a:r>
          </a:p>
          <a:p>
            <a:pPr lvl="1"/>
            <a:r>
              <a:rPr lang="en-US" dirty="0"/>
              <a:t>Focus on aesthetics of controller </a:t>
            </a:r>
          </a:p>
          <a:p>
            <a:r>
              <a:rPr lang="en-US" dirty="0"/>
              <a:t>Software updates/clean up</a:t>
            </a:r>
          </a:p>
          <a:p>
            <a:pPr lvl="1"/>
            <a:r>
              <a:rPr lang="en-US" dirty="0"/>
              <a:t>More configurable descriptor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4</TotalTime>
  <Words>76</Words>
  <Application>Microsoft Office PowerPoint</Application>
  <PresentationFormat>On-screen Show (4:3)</PresentationFormat>
  <Paragraphs>25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 Light</vt:lpstr>
      <vt:lpstr>Roboto</vt:lpstr>
      <vt:lpstr>Roboto Slab</vt:lpstr>
      <vt:lpstr>Arial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Joshua Chang</cp:lastModifiedBy>
  <cp:revision>4</cp:revision>
  <dcterms:created xsi:type="dcterms:W3CDTF">2022-04-25T18:49:34Z</dcterms:created>
  <dcterms:modified xsi:type="dcterms:W3CDTF">2022-04-29T14:26:17Z</dcterms:modified>
</cp:coreProperties>
</file>