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7" r:id="rId3"/>
    <p:sldId id="266" r:id="rId4"/>
    <p:sldId id="273" r:id="rId5"/>
    <p:sldId id="274" r:id="rId6"/>
    <p:sldId id="275" r:id="rId7"/>
    <p:sldId id="276" r:id="rId8"/>
    <p:sldId id="288" r:id="rId9"/>
    <p:sldId id="279" r:id="rId10"/>
    <p:sldId id="280" r:id="rId11"/>
    <p:sldId id="285" r:id="rId12"/>
    <p:sldId id="278" r:id="rId13"/>
    <p:sldId id="287" r:id="rId14"/>
    <p:sldId id="286" r:id="rId15"/>
    <p:sldId id="277" r:id="rId16"/>
    <p:sldId id="281" r:id="rId17"/>
    <p:sldId id="284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ED8C0E4-2B11-4D41-A936-8144C29CEDB4}">
          <p14:sldIdLst>
            <p14:sldId id="268"/>
            <p14:sldId id="267"/>
          </p14:sldIdLst>
        </p14:section>
        <p14:section name="The Team" id="{70D90DC9-6066-4B18-8F67-B9EA86E54289}">
          <p14:sldIdLst>
            <p14:sldId id="266"/>
            <p14:sldId id="273"/>
            <p14:sldId id="274"/>
            <p14:sldId id="275"/>
          </p14:sldIdLst>
        </p14:section>
        <p14:section name="Body" id="{50C48108-5850-422B-80BC-1455754F8DDD}">
          <p14:sldIdLst>
            <p14:sldId id="276"/>
            <p14:sldId id="288"/>
            <p14:sldId id="279"/>
            <p14:sldId id="280"/>
            <p14:sldId id="285"/>
            <p14:sldId id="278"/>
            <p14:sldId id="287"/>
            <p14:sldId id="286"/>
          </p14:sldIdLst>
        </p14:section>
        <p14:section name="Demo" id="{259F2AA3-C097-4A5A-89CA-8CAE5E257D65}">
          <p14:sldIdLst>
            <p14:sldId id="277"/>
          </p14:sldIdLst>
        </p14:section>
        <p14:section name="End" id="{9FA3CC42-94C9-43DF-9AFF-4E73F7F8902B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63471-C24D-D332-D512-AB20B0423CA0}" name="Elias De Hondt" initials="ED" userId="3b92d85b72b009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85D0FF"/>
    <a:srgbClr val="B6ABCE"/>
    <a:srgbClr val="3C3154"/>
    <a:srgbClr val="4F94F0"/>
    <a:srgbClr val="EFF7FB"/>
    <a:srgbClr val="AC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8CDE-9571-4377-94AA-D6A6C7869D2C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4E18-2A08-4495-ABBA-2C4402C2FBE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09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6C3F9-F7BB-3758-C7F6-052960F5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B5F8E3-68E3-9A51-C8FE-7D1DCB4A2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63B3412-9B15-9D73-1529-F890E63A3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155C9-6A7A-262E-9288-575374E7E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0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A9DE-A771-EFFE-71D1-ECFAE95C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C688D7C-C5AF-5EFF-F770-572F21BF9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E5B2A3-093D-1C2C-13FD-C7A8077E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BEDE54-CF35-51A5-BF83-8C5D9E4D0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D0D0C-DACE-4513-E4B8-6258E2C7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4673E-B232-F5BE-7935-93D38677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0C8CAF1-AF4D-6361-5226-899A088D2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D4D463-0B9E-2E09-6E4D-2D8AC85AF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45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3196-B956-492B-F74D-F78C961F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699E3C-E042-975E-FE15-67D35BA03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4539BA8-96C3-7BE8-9947-3BDC85EE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E55723-5AC9-31E6-3DF3-C93BB44A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02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74B4-7D8C-AFD9-167C-44B53611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50679-C464-6D6A-4DC1-8C5B2359F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C57F45D-4DB9-E394-DE42-354AA78A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A9AAB2-C6CA-722D-538C-09458166D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8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1A34-9916-955D-CA43-D6EA3212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132B3C-8E04-EA36-54CB-D72442FA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6D88727-5046-2529-7CB5-A6B56FF3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633D9-F5B2-4D66-E2CD-8B8D5494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9057-75D9-F910-7BB3-6C6850F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594D98-BA97-4635-D735-FBA6E1685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4D2095-1D9A-F4BB-BB53-73B330AF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D5EA71-0F4D-C3B3-FFF3-F0843BF0C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81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7E51-C9C4-6130-8A01-1B31D76A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07450DE-4764-C476-9A0F-17C07D68F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130B36-B42C-CB2B-DAC9-29522337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2804-5C53-6061-2EC8-98BFAD16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7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E43-661C-3656-AD76-97CB343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74E02D-8938-C8D0-1304-1AF975E6C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5B599D-9EA9-6100-AAD8-98241DBA8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A73C66-5530-E3A1-451A-9298DEF0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6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3F98-CE49-AD5B-D250-275C32B8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77EA63F-8004-48CA-AD1E-C856C6CB6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7D3B0AE-66AD-6ED8-E158-FE1C1E71B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00B7E5-693B-CC7D-FCC4-77BEA56E6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80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876-76C1-162C-B168-45E10D8F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A16704-08D4-64AE-12D2-D60FD8F8C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9A0156-98D8-9428-8657-C34859EEA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9F63D1-D498-1C59-C0A1-7EEDA1B7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877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8DC5-E85A-1170-1B79-656E1485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358DED-29AC-7233-B1F9-B1A5958F3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92C0A9-A940-7A0D-869E-4EB9D48C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68E34-B399-88BA-5482-A00F2B89C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134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B1504-6D18-8585-4553-0EEF2D45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D8178EC-DE12-3478-8A43-10547CCB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D7E124A-66B2-D0AF-2FAC-47657ED1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52C21C-5B6F-1563-57D0-0718B09D0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4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21/03/2025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w.githubusercontent.com/.../k10s.yaml" TargetMode="External"/><Relationship Id="rId4" Type="http://schemas.openxmlformats.org/officeDocument/2006/relationships/hyperlink" Target="https://raw.githubusercontent.com/EliasDeHondt/K10s/refs/heads/main/Kubernetes/k10s.ya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7268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6276-032C-C7C3-A07C-6F0D5D1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FD3B2A8-F347-EBB4-EC1C-D5FAFB779080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Onze Oplossing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0D7869-9F94-8018-1874-A1B63FE9A662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556C50-2A9B-C74C-2687-60F2319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07/10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021A3C-59A8-7609-D547-C948F32CC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AFE54BFD-90FA-94B2-FF70-FAE0108412F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3" name="Afbeelding 2" descr="Afbeelding met clipart, Graphics, symbool, grafische vormgeving&#10;&#10;Automatisch gegenereerde beschrijving">
            <a:extLst>
              <a:ext uri="{FF2B5EF4-FFF2-40B4-BE49-F238E27FC236}">
                <a16:creationId xmlns:a16="http://schemas.microsoft.com/office/drawing/2014/main" id="{E5838CA3-4C88-ECCF-E2A3-92A1BB39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92D7722-9D55-B05B-0475-0CF4CC76077E}"/>
              </a:ext>
            </a:extLst>
          </p:cNvPr>
          <p:cNvSpPr txBox="1"/>
          <p:nvPr/>
        </p:nvSpPr>
        <p:spPr>
          <a:xfrm>
            <a:off x="2334304" y="1940350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Moderne UI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80BAF1-813C-684E-D7D2-C3EF2ADD788D}"/>
              </a:ext>
            </a:extLst>
          </p:cNvPr>
          <p:cNvSpPr txBox="1"/>
          <p:nvPr/>
        </p:nvSpPr>
        <p:spPr>
          <a:xfrm>
            <a:off x="2469961" y="392422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Snel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A5958E-2890-E309-0837-A11F1CBA0FF5}"/>
              </a:ext>
            </a:extLst>
          </p:cNvPr>
          <p:cNvSpPr txBox="1"/>
          <p:nvPr/>
        </p:nvSpPr>
        <p:spPr>
          <a:xfrm>
            <a:off x="6946305" y="2182596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Duidelijk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FB7CD49-16C3-9683-D9E5-7D572C69DA65}"/>
              </a:ext>
            </a:extLst>
          </p:cNvPr>
          <p:cNvSpPr txBox="1"/>
          <p:nvPr/>
        </p:nvSpPr>
        <p:spPr>
          <a:xfrm>
            <a:off x="6519833" y="3838223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Efficiënt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21B4BCE-9188-9162-04E0-A6CA04C26B58}"/>
              </a:ext>
            </a:extLst>
          </p:cNvPr>
          <p:cNvSpPr txBox="1"/>
          <p:nvPr/>
        </p:nvSpPr>
        <p:spPr>
          <a:xfrm>
            <a:off x="4083859" y="4865240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Lightweight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227275D-8661-E623-E620-318D0B50A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6720" y="2752288"/>
            <a:ext cx="720000" cy="7200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9395CBB-12AC-6060-A3FA-618F10F2F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731" y="47300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01E0-8E5F-D5E1-C8C2-BA3C6A198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EB1F123-95DA-C498-A369-EDA92BCCBA0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Wat is er? Wat nog te doen? 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8B2364D-FC6D-AA73-0755-917C7FCF9D8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CB30023-A607-3546-F71F-833706D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08/10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517D7D-2BC1-B6E8-87D2-C304959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E7C07A4-A3A3-84A5-2A43-A47B97BEE310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C49406A8-DEBF-61B5-7E12-C1340D160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4"/>
          <a:stretch/>
        </p:blipFill>
        <p:spPr>
          <a:xfrm>
            <a:off x="1913297" y="4330879"/>
            <a:ext cx="1440000" cy="726557"/>
          </a:xfrm>
          <a:prstGeom prst="rect">
            <a:avLst/>
          </a:prstGeom>
        </p:spPr>
      </p:pic>
      <p:pic>
        <p:nvPicPr>
          <p:cNvPr id="3" name="Afbeelding 2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1C9BC501-FF39-03D1-CE7A-535EACC21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2"/>
          <a:stretch/>
        </p:blipFill>
        <p:spPr>
          <a:xfrm>
            <a:off x="1913297" y="1353514"/>
            <a:ext cx="1440000" cy="70758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08C2523-9E35-53A0-0430-8C25DD828A4E}"/>
              </a:ext>
            </a:extLst>
          </p:cNvPr>
          <p:cNvSpPr txBox="1"/>
          <p:nvPr/>
        </p:nvSpPr>
        <p:spPr>
          <a:xfrm>
            <a:off x="2868202" y="2075555"/>
            <a:ext cx="5361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Visualisatie van de cluster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Toevoegen van nieuwe 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yaml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Geavanceerde zoekfuncties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Resource monitoring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B2CEC60-2729-33D8-1CC7-82D2219A9BE5}"/>
              </a:ext>
            </a:extLst>
          </p:cNvPr>
          <p:cNvSpPr txBox="1"/>
          <p:nvPr/>
        </p:nvSpPr>
        <p:spPr>
          <a:xfrm>
            <a:off x="2868201" y="5075229"/>
            <a:ext cx="6501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Webhook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-integratie (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Discord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, Slack)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Netwerkverkeer</a:t>
            </a:r>
          </a:p>
        </p:txBody>
      </p:sp>
    </p:spTree>
    <p:extLst>
      <p:ext uri="{BB962C8B-B14F-4D97-AF65-F5344CB8AC3E}">
        <p14:creationId xmlns:p14="http://schemas.microsoft.com/office/powerpoint/2010/main" val="13117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835-E796-0847-949A-980135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C54BD6D-5913-5335-16FB-AB7743DE02D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0045364-C0A2-C9EA-80CC-0EEA21672AC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B7AF67C-43A7-633F-9062-09270C3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09/10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F51B3A3-89F4-E043-9613-FAEF2D7E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11FBA8E-28F9-1FD6-5B66-0D14067DBBB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DD75F728-A465-FACC-6DBA-611B04B4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41292B83-EC6D-384A-F590-44428ED5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2B7EBDA-4034-E229-B8B2-945B0DE7115A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k10s-frontend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5DE7093-A49F-B5D3-9105-59CB2625F935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6F4703-530F-6645-C4CF-AAD85FD4098A}"/>
              </a:ext>
            </a:extLst>
          </p:cNvPr>
          <p:cNvSpPr txBox="1"/>
          <p:nvPr/>
        </p:nvSpPr>
        <p:spPr>
          <a:xfrm>
            <a:off x="5728464" y="2689840"/>
            <a:ext cx="1287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Code Base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B8CC98A-388F-896B-0EAA-5A81628168EF}"/>
              </a:ext>
            </a:extLst>
          </p:cNvPr>
          <p:cNvSpPr txBox="1"/>
          <p:nvPr/>
        </p:nvSpPr>
        <p:spPr>
          <a:xfrm>
            <a:off x="3812583" y="2689840"/>
            <a:ext cx="93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GitHub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FF2C2C0-3158-73EC-BF81-AF9B3BB9BA1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85426" y="2293198"/>
            <a:ext cx="2879491" cy="1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2EF3AF7-D88B-F639-CBA1-534857690E0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F7EA95A-909E-FACB-74D8-E4F40478CF9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EE67AA9-62F5-A57C-FBBC-A7DA88DF2B3E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6687185E-FE29-3A13-C5C0-56E107A70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9F7278C4-B772-102F-E20D-0365C990A991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3D13731-7E4E-18BF-8DBE-61A19406FD01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E012B6AC-45B5-49C2-4925-470E6187DEF7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Afbeelding 55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310BE08E-CDA5-2096-0861-73E310292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6" y="3384243"/>
            <a:ext cx="720000" cy="720000"/>
          </a:xfrm>
          <a:prstGeom prst="rect">
            <a:avLst/>
          </a:prstGeom>
        </p:spPr>
      </p:pic>
      <p:sp>
        <p:nvSpPr>
          <p:cNvPr id="57" name="Tekstvak 56">
            <a:extLst>
              <a:ext uri="{FF2B5EF4-FFF2-40B4-BE49-F238E27FC236}">
                <a16:creationId xmlns:a16="http://schemas.microsoft.com/office/drawing/2014/main" id="{46C4F4E1-D82E-8655-3C12-5898A4EBEB40}"/>
              </a:ext>
            </a:extLst>
          </p:cNvPr>
          <p:cNvSpPr txBox="1"/>
          <p:nvPr/>
        </p:nvSpPr>
        <p:spPr>
          <a:xfrm>
            <a:off x="2344716" y="4103502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9" name="Afbeelding 8" descr="Afbeelding met kat, clipart, zoogdier, silhouet&#10;&#10;Door AI gegenereerde inhoud is mogelijk onjuist.">
            <a:extLst>
              <a:ext uri="{FF2B5EF4-FFF2-40B4-BE49-F238E27FC236}">
                <a16:creationId xmlns:a16="http://schemas.microsoft.com/office/drawing/2014/main" id="{1DD6D22B-C2FD-594B-5A6B-72D2F6A7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8" y="1933199"/>
            <a:ext cx="720000" cy="720000"/>
          </a:xfrm>
          <a:prstGeom prst="rect">
            <a:avLst/>
          </a:prstGeom>
        </p:spPr>
      </p:pic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DD9F6536-229E-D6F0-ECC2-7E833267F74A}"/>
              </a:ext>
            </a:extLst>
          </p:cNvPr>
          <p:cNvCxnSpPr>
            <a:cxnSpLocks/>
          </p:cNvCxnSpPr>
          <p:nvPr/>
        </p:nvCxnSpPr>
        <p:spPr>
          <a:xfrm>
            <a:off x="3085426" y="2279650"/>
            <a:ext cx="0" cy="1164918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8D428394-000E-A6A0-13A9-8AD0255C0040}"/>
              </a:ext>
            </a:extLst>
          </p:cNvPr>
          <p:cNvSpPr/>
          <p:nvPr/>
        </p:nvSpPr>
        <p:spPr>
          <a:xfrm>
            <a:off x="264488" y="1289006"/>
            <a:ext cx="1937195" cy="2155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Pull </a:t>
            </a: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Requets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Wiki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Discussions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384B3FB7-B343-E832-9D2B-DE178D1479D6}"/>
              </a:ext>
            </a:extLst>
          </p:cNvPr>
          <p:cNvCxnSpPr>
            <a:cxnSpLocks/>
          </p:cNvCxnSpPr>
          <p:nvPr/>
        </p:nvCxnSpPr>
        <p:spPr>
          <a:xfrm flipH="1">
            <a:off x="2256748" y="2293198"/>
            <a:ext cx="889003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al 23">
            <a:extLst>
              <a:ext uri="{FF2B5EF4-FFF2-40B4-BE49-F238E27FC236}">
                <a16:creationId xmlns:a16="http://schemas.microsoft.com/office/drawing/2014/main" id="{482EC6EF-E221-9CEE-A22A-1BD7F0BFC129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84B7DE2-B065-F9DA-310E-445435C92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1BFA33AA-FEEC-A0BA-EF77-E1CDDE796168}"/>
              </a:ext>
            </a:extLst>
          </p:cNvPr>
          <p:cNvSpPr txBox="1"/>
          <p:nvPr/>
        </p:nvSpPr>
        <p:spPr>
          <a:xfrm>
            <a:off x="7607299" y="2862109"/>
            <a:ext cx="84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239753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8477-CF6D-CC6D-FA98-C2E3CE07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75FE133-C7D0-DB75-6C62-2B2D0248B1CE}"/>
              </a:ext>
            </a:extLst>
          </p:cNvPr>
          <p:cNvSpPr/>
          <p:nvPr/>
        </p:nvSpPr>
        <p:spPr>
          <a:xfrm>
            <a:off x="635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D23B88DF-85DC-0D20-114F-E7AABFB6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C7FB0E0-01D7-C7C6-09D7-4924AAA45496}"/>
              </a:ext>
            </a:extLst>
          </p:cNvPr>
          <p:cNvSpPr txBox="1"/>
          <p:nvPr/>
        </p:nvSpPr>
        <p:spPr>
          <a:xfrm>
            <a:off x="647272" y="1997839"/>
            <a:ext cx="1089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apply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f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https://raw.githubusercontent.com/.../k10s.yaml</a:t>
            </a:r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create secret generic k10s-secret-user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-n k10s-namespaces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--from-literal=USERNAME=admin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--from-literal=PASSWORD=admin</a:t>
            </a:r>
            <a:endParaRPr lang="nl-BE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10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5777-F4A6-4952-2E91-D3851F31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1303E44C-1D65-D5D0-1B7E-EEC0166CC41F}"/>
              </a:ext>
            </a:extLst>
          </p:cNvPr>
          <p:cNvCxnSpPr>
            <a:cxnSpLocks/>
          </p:cNvCxnSpPr>
          <p:nvPr/>
        </p:nvCxnSpPr>
        <p:spPr>
          <a:xfrm>
            <a:off x="1486549" y="3378047"/>
            <a:ext cx="3364851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52048F1-6EA3-053F-8451-08B77C72D956}"/>
              </a:ext>
            </a:extLst>
          </p:cNvPr>
          <p:cNvSpPr/>
          <p:nvPr/>
        </p:nvSpPr>
        <p:spPr>
          <a:xfrm>
            <a:off x="2496712" y="1289006"/>
            <a:ext cx="5957178" cy="4128994"/>
          </a:xfrm>
          <a:prstGeom prst="rect">
            <a:avLst/>
          </a:prstGeom>
          <a:noFill/>
          <a:ln>
            <a:solidFill>
              <a:srgbClr val="85D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D13F464-98F9-38F4-6673-286B88DAE113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96EEE01-F2CC-8BB0-5594-FE8F9EB0842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A5C7379-061C-1D82-0548-AFD8FF2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10/10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389D4850-CA45-1AA0-E0D9-E435B13A2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4840394-AD82-EC0B-073A-36C6F3DF8EB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D4AEB1-1095-E2BC-BC8F-7C51A27F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9A0EA9E-A7FB-462A-BAC1-1AA6F2F26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8DC109-0028-449C-D719-C87BACC5F7C8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349999A-0BA8-FDCD-8814-82A4D29777B4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D7CD40-3989-2931-B8F3-89B2B70A86E8}"/>
              </a:ext>
            </a:extLst>
          </p:cNvPr>
          <p:cNvSpPr txBox="1"/>
          <p:nvPr/>
        </p:nvSpPr>
        <p:spPr>
          <a:xfrm>
            <a:off x="5515638" y="2700439"/>
            <a:ext cx="173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Reverse Proxy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2B6447E6-E7C1-EB4C-C5C2-82C3D49189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5C922249-0123-28BA-54B0-FE9EC4A8963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3512A73-5A60-50BC-39B8-97503C36860B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251FFFA-47BE-21B7-82F4-A3CE75E82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AA37937F-AD5E-AEC2-BA80-69DF5129C460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D70CB8E2-3F98-1FC6-BDE2-81E5F09A5550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85D0FF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5C056119-2026-EA1B-B0C1-811BD5DEF53D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55A4BB41-7BF2-68BE-64D7-A65A26EB8E3F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2B33AE9-31CB-9310-D538-17A225FC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8768F17E-3F8F-059A-65D2-EC94649EEBCA}"/>
              </a:ext>
            </a:extLst>
          </p:cNvPr>
          <p:cNvSpPr txBox="1"/>
          <p:nvPr/>
        </p:nvSpPr>
        <p:spPr>
          <a:xfrm>
            <a:off x="2496712" y="1957157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Kubernetes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8" name="Afbeelding 7" descr="Afbeelding met symbool, cirkel, wiel&#10;&#10;Door AI gegenereerde inhoud is mogelijk onjuist.">
            <a:extLst>
              <a:ext uri="{FF2B5EF4-FFF2-40B4-BE49-F238E27FC236}">
                <a16:creationId xmlns:a16="http://schemas.microsoft.com/office/drawing/2014/main" id="{5C298A47-3772-8512-D67B-F3DDB21DA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21" y="1284799"/>
            <a:ext cx="720000" cy="720000"/>
          </a:xfrm>
          <a:prstGeom prst="rect">
            <a:avLst/>
          </a:prstGeom>
        </p:spPr>
      </p:pic>
      <p:pic>
        <p:nvPicPr>
          <p:cNvPr id="30" name="Afbeelding 29" descr="Afbeelding met clipart, Tekenfilm, tekenfilm&#10;&#10;Door AI gegenereerde inhoud is mogelijk onjuist.">
            <a:extLst>
              <a:ext uri="{FF2B5EF4-FFF2-40B4-BE49-F238E27FC236}">
                <a16:creationId xmlns:a16="http://schemas.microsoft.com/office/drawing/2014/main" id="{396938F4-AB20-3D2F-D514-6D5080CEE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9" y="3017698"/>
            <a:ext cx="720000" cy="720000"/>
          </a:xfrm>
          <a:prstGeom prst="rect">
            <a:avLst/>
          </a:prstGeom>
        </p:spPr>
      </p:pic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3B6E8DE-F8E5-D971-FD32-6DC7D8F5D53F}"/>
              </a:ext>
            </a:extLst>
          </p:cNvPr>
          <p:cNvCxnSpPr>
            <a:cxnSpLocks/>
          </p:cNvCxnSpPr>
          <p:nvPr/>
        </p:nvCxnSpPr>
        <p:spPr>
          <a:xfrm>
            <a:off x="4851400" y="2279705"/>
            <a:ext cx="0" cy="1115958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5C39D9EF-EC27-ECD2-6728-C60AAFC02B98}"/>
              </a:ext>
            </a:extLst>
          </p:cNvPr>
          <p:cNvCxnSpPr>
            <a:cxnSpLocks/>
          </p:cNvCxnSpPr>
          <p:nvPr/>
        </p:nvCxnSpPr>
        <p:spPr>
          <a:xfrm>
            <a:off x="4851400" y="2293198"/>
            <a:ext cx="1133331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15F0C9-3D61-4DB1-1E89-FF46614B0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8065" y="4010888"/>
            <a:ext cx="720000" cy="720000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CE794C4E-570D-6031-445C-2E02EB0F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494" y="4028751"/>
            <a:ext cx="720000" cy="72000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B1D7B8AE-5832-BF2F-3F5D-CEBB2B4F2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3860" y="4014365"/>
            <a:ext cx="720000" cy="720000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83F4B34C-1BEF-6A7A-5FB3-E407A643C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134" y="4048138"/>
            <a:ext cx="720000" cy="720000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0B65E961-3788-B48C-1E1F-B497CAA85AF1}"/>
              </a:ext>
            </a:extLst>
          </p:cNvPr>
          <p:cNvSpPr txBox="1"/>
          <p:nvPr/>
        </p:nvSpPr>
        <p:spPr>
          <a:xfrm>
            <a:off x="5683099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D7EF907F-5E33-4AE4-5044-A25C4C3E17EA}"/>
              </a:ext>
            </a:extLst>
          </p:cNvPr>
          <p:cNvSpPr txBox="1"/>
          <p:nvPr/>
        </p:nvSpPr>
        <p:spPr>
          <a:xfrm>
            <a:off x="7809595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241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1805-9443-65C1-34CF-330F89F3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7ED0E74A-E6FE-5658-590B-112CED66C1D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4A7510FD-E48C-73ED-73EF-610E6A0A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EFE6F41-8CD3-3476-DF39-F9E97EDCF534}"/>
              </a:ext>
            </a:extLst>
          </p:cNvPr>
          <p:cNvSpPr txBox="1"/>
          <p:nvPr/>
        </p:nvSpPr>
        <p:spPr>
          <a:xfrm>
            <a:off x="4029046" y="2459504"/>
            <a:ext cx="413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999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8CB1-D9BC-11BB-39AE-A64FD11F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21DCC904-5CD4-CB8C-7BDF-A4DB94702651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5AC5899E-4AA8-7858-8C91-00F961A2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424E1BC-9EF4-BF97-93C8-C753CBF35A9D}"/>
              </a:ext>
            </a:extLst>
          </p:cNvPr>
          <p:cNvSpPr txBox="1"/>
          <p:nvPr/>
        </p:nvSpPr>
        <p:spPr>
          <a:xfrm>
            <a:off x="-19050" y="1530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Oproep tot actie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60E1DE7-68A6-97F1-1BD0-4A4DC03B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0" y="217287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BED07-5B73-E4EE-05B2-9BABDCE5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78C3CD0-EF3B-A62A-2E5C-1C09692176A7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C317566-26AA-DF5F-4138-C71D9A468046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C5BCE197-CEC5-EF2B-127B-62FEB19B0D2B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C7B6EDAA-E149-13B4-C46B-BB941A2ED714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26BE279B-C328-F70B-4977-F0ED3634F56F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1D5EA90B-3B18-99A4-5889-3648C8B2D0C1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9853381-BEF6-50FC-AD51-55D906CCFE0A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5752DAEE-DA2D-5245-ACB1-FC5CD7DFAFEB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A7C4198F-5ECB-0B41-0408-7A57CF2FDFB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12CE0A45-3FE3-7456-0314-6D8305BBCF7F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F876561-3888-7ECC-96A0-C7AC6E28058A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66CB447-8755-7267-CBD2-0952E19A3E5F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51ED04C-3DC3-3E3A-A822-45AC44E8C7DA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E1517849-D54A-7460-2E1B-FC33051CABFC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1D1A4C03-8796-ADAC-F423-1F73EB3E24E7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C439B68-3221-83D9-6D28-5F02E8FB8648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41627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FB7C11-EBB7-C8AF-ACA3-7C55D5C7A2B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D90D8D-6466-0763-D57E-3EC60959914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EC2C6CB3-BAB9-EE3B-AF8E-4F4D03D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00/10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DDAE0C79-88EF-9C7E-0C71-F073815C0132}"/>
              </a:ext>
            </a:extLst>
          </p:cNvPr>
          <p:cNvSpPr/>
          <p:nvPr/>
        </p:nvSpPr>
        <p:spPr>
          <a:xfrm>
            <a:off x="4535690" y="1757409"/>
            <a:ext cx="934518" cy="3910366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6E3E6D-BC9D-9835-C32A-A31E917EF680}"/>
              </a:ext>
            </a:extLst>
          </p:cNvPr>
          <p:cNvSpPr txBox="1"/>
          <p:nvPr/>
        </p:nvSpPr>
        <p:spPr>
          <a:xfrm rot="16200000">
            <a:off x="3047794" y="3420206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9065B29-6671-C437-D84B-8A0D0E7C6B2F}"/>
              </a:ext>
            </a:extLst>
          </p:cNvPr>
          <p:cNvSpPr/>
          <p:nvPr/>
        </p:nvSpPr>
        <p:spPr>
          <a:xfrm>
            <a:off x="6754540" y="1748811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9F8DA-078F-950D-D541-77DC77328027}"/>
              </a:ext>
            </a:extLst>
          </p:cNvPr>
          <p:cNvSpPr txBox="1"/>
          <p:nvPr/>
        </p:nvSpPr>
        <p:spPr>
          <a:xfrm rot="16200000">
            <a:off x="5258006" y="3420216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1408570-B378-C5D0-783A-E791001D7624}"/>
              </a:ext>
            </a:extLst>
          </p:cNvPr>
          <p:cNvSpPr/>
          <p:nvPr/>
        </p:nvSpPr>
        <p:spPr>
          <a:xfrm>
            <a:off x="5628741" y="1748809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8E26CB0-F0F2-3EF5-5E6A-4DBD12FE73EC}"/>
              </a:ext>
            </a:extLst>
          </p:cNvPr>
          <p:cNvSpPr txBox="1"/>
          <p:nvPr/>
        </p:nvSpPr>
        <p:spPr>
          <a:xfrm rot="16200000">
            <a:off x="4157198" y="3420206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0F8405-5FF0-A8D2-C70B-98E00D62A89B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B42E80A-C403-C9E2-C766-54F1166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3D9C-10AA-640E-B66E-FDD0CE29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3D00E87-E928-C8DD-CA34-2BCE7CA1FC4B}"/>
              </a:ext>
            </a:extLst>
          </p:cNvPr>
          <p:cNvSpPr/>
          <p:nvPr/>
        </p:nvSpPr>
        <p:spPr>
          <a:xfrm>
            <a:off x="3412412" y="1711847"/>
            <a:ext cx="314837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B717EB-3A06-5DF9-6E60-0B3171083EFC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9C235-BA59-7CFA-8535-1B2259CC77B7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A565F74-2E43-0B19-EA72-AAAC00F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01/10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CED51D-DA9E-4315-5414-C4972B08CD39}"/>
              </a:ext>
            </a:extLst>
          </p:cNvPr>
          <p:cNvSpPr txBox="1"/>
          <p:nvPr/>
        </p:nvSpPr>
        <p:spPr>
          <a:xfrm>
            <a:off x="3032944" y="4672998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C61D6F1-237C-4E85-79F5-FC979839B73D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8926A7-126F-5F3F-815E-745008D5BC92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593CC64-0291-8B04-AD8A-F64ACC4C9445}"/>
              </a:ext>
            </a:extLst>
          </p:cNvPr>
          <p:cNvSpPr/>
          <p:nvPr/>
        </p:nvSpPr>
        <p:spPr>
          <a:xfrm>
            <a:off x="6752063" y="1694622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74AC6F1-7F79-77FE-1091-D133FDE44022}"/>
              </a:ext>
            </a:extLst>
          </p:cNvPr>
          <p:cNvSpPr txBox="1"/>
          <p:nvPr/>
        </p:nvSpPr>
        <p:spPr>
          <a:xfrm rot="16200000">
            <a:off x="5280520" y="3366019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950ADF1-6D79-6893-A2C4-C89A9591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C05317AF-8D9B-385D-AB85-0B242A5ACBFF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30" name="Afbeelding 29" descr="Afbeelding met persoon, Menselijk gezicht, glimlach, kleding&#10;&#10;Door AI gegenereerde inhoud is mogelijk onjuist.">
            <a:extLst>
              <a:ext uri="{FF2B5EF4-FFF2-40B4-BE49-F238E27FC236}">
                <a16:creationId xmlns:a16="http://schemas.microsoft.com/office/drawing/2014/main" id="{0845535C-659E-1A08-059D-32CBDB77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75" y="1881096"/>
            <a:ext cx="2784297" cy="2784297"/>
          </a:xfrm>
          <a:prstGeom prst="rect">
            <a:avLst/>
          </a:prstGeom>
        </p:spPr>
      </p:pic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BB0D2655-41AE-434D-F687-CE206E124191}"/>
              </a:ext>
            </a:extLst>
          </p:cNvPr>
          <p:cNvSpPr/>
          <p:nvPr/>
        </p:nvSpPr>
        <p:spPr>
          <a:xfrm>
            <a:off x="3825145" y="4619673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4372785-3CF0-3857-0413-325D421F3CA8}"/>
              </a:ext>
            </a:extLst>
          </p:cNvPr>
          <p:cNvSpPr txBox="1"/>
          <p:nvPr/>
        </p:nvSpPr>
        <p:spPr>
          <a:xfrm>
            <a:off x="3757054" y="5654986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Infrastructuur</a:t>
            </a:r>
          </a:p>
        </p:txBody>
      </p:sp>
    </p:spTree>
    <p:extLst>
      <p:ext uri="{BB962C8B-B14F-4D97-AF65-F5344CB8AC3E}">
        <p14:creationId xmlns:p14="http://schemas.microsoft.com/office/powerpoint/2010/main" val="34171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5D9-0B48-DAA5-472F-7FEFF61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06D8001-5008-1010-0099-7EACF443561E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8D0763-2948-8186-0A55-BE0B7BD4D427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27E9ED-D524-A566-2009-0BE38C7469D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B16DA65-7850-8E90-3FE6-20E7C59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02/10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EDB6F3-E688-AE91-E41A-02B3AFC2CCF7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FF98FFC-ADF2-5C63-27CD-D96235C906D5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43C30A1-EB7D-46F5-7B08-7CD8446933E1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0844846-5D39-63B6-FA4A-37DE32CD1F5D}"/>
              </a:ext>
            </a:extLst>
          </p:cNvPr>
          <p:cNvSpPr/>
          <p:nvPr/>
        </p:nvSpPr>
        <p:spPr>
          <a:xfrm>
            <a:off x="4523284" y="1703243"/>
            <a:ext cx="3178966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02A2796-A381-1D6B-FE80-BC5D0526E897}"/>
              </a:ext>
            </a:extLst>
          </p:cNvPr>
          <p:cNvSpPr txBox="1"/>
          <p:nvPr/>
        </p:nvSpPr>
        <p:spPr>
          <a:xfrm>
            <a:off x="4157197" y="460753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95B7E08D-49CF-CA8C-5AC5-22EE357A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6E8A0A8-5061-B257-12BC-00C92558F125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AEBF3FF-93B2-454A-6851-84089024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254" y="1802995"/>
            <a:ext cx="2784297" cy="278429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D486A99-7E99-837D-7510-924D72B564C0}"/>
              </a:ext>
            </a:extLst>
          </p:cNvPr>
          <p:cNvSpPr/>
          <p:nvPr/>
        </p:nvSpPr>
        <p:spPr>
          <a:xfrm>
            <a:off x="5248380" y="4541573"/>
            <a:ext cx="1728000" cy="45719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FD5859F-286C-5EA2-F021-701AAB51487C}"/>
              </a:ext>
            </a:extLst>
          </p:cNvPr>
          <p:cNvSpPr txBox="1"/>
          <p:nvPr/>
        </p:nvSpPr>
        <p:spPr>
          <a:xfrm>
            <a:off x="4816452" y="5633853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7833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3142-2648-65A2-212A-C506F12C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329D797-5C34-91A5-A1F0-A87E54BA0125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6B761A1-EAC3-BED5-4D35-17C59057F695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07CFAC-FA89-634B-CFDC-600F8891DB2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6D675AE-B7A1-AE49-0B71-4F575EF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03/10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7537891-5416-4FF9-507E-04C172FBC78E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6846E56-D971-33F3-4F71-0D733D4F051A}"/>
              </a:ext>
            </a:extLst>
          </p:cNvPr>
          <p:cNvSpPr/>
          <p:nvPr/>
        </p:nvSpPr>
        <p:spPr>
          <a:xfrm>
            <a:off x="5628740" y="1703230"/>
            <a:ext cx="3183639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68B825-55AF-ACC8-44E4-43FCEB49E7F2}"/>
              </a:ext>
            </a:extLst>
          </p:cNvPr>
          <p:cNvSpPr txBox="1"/>
          <p:nvPr/>
        </p:nvSpPr>
        <p:spPr>
          <a:xfrm>
            <a:off x="5279117" y="4605550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1B5C6A7-8C2B-D09E-81C1-A17A63568E57}"/>
              </a:ext>
            </a:extLst>
          </p:cNvPr>
          <p:cNvSpPr/>
          <p:nvPr/>
        </p:nvSpPr>
        <p:spPr>
          <a:xfrm>
            <a:off x="4523284" y="1703243"/>
            <a:ext cx="936000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0DE678-2D59-B873-3487-92E4F4B71BB8}"/>
              </a:ext>
            </a:extLst>
          </p:cNvPr>
          <p:cNvSpPr txBox="1"/>
          <p:nvPr/>
        </p:nvSpPr>
        <p:spPr>
          <a:xfrm rot="16200000">
            <a:off x="3031546" y="335741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F500C621-332F-DBAF-7CE2-4A11007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D6CE9A8A-6664-74A5-BA5F-3304DFE9C251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332B46B-84E7-3E02-65ED-976ED67D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548" y="1811598"/>
            <a:ext cx="2784297" cy="2784297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29D885D-BD6E-C25A-A064-A3B512EC7142}"/>
              </a:ext>
            </a:extLst>
          </p:cNvPr>
          <p:cNvSpPr/>
          <p:nvPr/>
        </p:nvSpPr>
        <p:spPr>
          <a:xfrm>
            <a:off x="6318968" y="4550175"/>
            <a:ext cx="2160000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EA7387E-4A61-D438-3E8F-1CDD2A99943A}"/>
              </a:ext>
            </a:extLst>
          </p:cNvPr>
          <p:cNvSpPr txBox="1"/>
          <p:nvPr/>
        </p:nvSpPr>
        <p:spPr>
          <a:xfrm>
            <a:off x="5941011" y="5603910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0CF-BC7E-95FB-3AC8-8DB78474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CA0FE78-DB6A-7927-41CA-4194071A22F9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</a:t>
            </a:r>
            <a:r>
              <a:rPr lang="nl-BE" sz="5000" b="1" dirty="0" err="1">
                <a:latin typeface="Inter"/>
                <a:cs typeface="Arial" panose="020B0604020202020204" pitchFamily="34" charset="0"/>
              </a:rPr>
              <a:t>Kubernetes</a:t>
            </a:r>
            <a:r>
              <a:rPr lang="nl-BE" sz="5000" b="1" dirty="0">
                <a:latin typeface="Inter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0B8F699-09B0-1E24-4071-1E3A280F653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E06C170-80F9-D3A0-DCC5-C413AD5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04/10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204B075-BC52-BDF1-0DEE-C744BD5B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7B6773B-68F7-B60A-7A99-DE5D637C813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FD9F529-1A44-55D9-CB25-C1807FAC023D}"/>
              </a:ext>
            </a:extLst>
          </p:cNvPr>
          <p:cNvSpPr txBox="1"/>
          <p:nvPr/>
        </p:nvSpPr>
        <p:spPr>
          <a:xfrm>
            <a:off x="1058780" y="2340608"/>
            <a:ext cx="387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Containerorkestratie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3ADDD9-9FDD-ADC8-ED2C-847672B45AA9}"/>
              </a:ext>
            </a:extLst>
          </p:cNvPr>
          <p:cNvSpPr txBox="1"/>
          <p:nvPr/>
        </p:nvSpPr>
        <p:spPr>
          <a:xfrm>
            <a:off x="4737231" y="478289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Automatisering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307EE5B-417A-2E7C-1885-3BDC1F104007}"/>
              </a:ext>
            </a:extLst>
          </p:cNvPr>
          <p:cNvSpPr txBox="1"/>
          <p:nvPr/>
        </p:nvSpPr>
        <p:spPr>
          <a:xfrm>
            <a:off x="5484284" y="1651521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Schaalbaarheid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2" name="Afbeelding 1" descr="Afbeelding met symbool, cirkel, wiel&#10;&#10;Door AI gegenereerde inhoud is mogelijk onjuist.">
            <a:extLst>
              <a:ext uri="{FF2B5EF4-FFF2-40B4-BE49-F238E27FC236}">
                <a16:creationId xmlns:a16="http://schemas.microsoft.com/office/drawing/2014/main" id="{2E555575-344D-08CE-8C83-F6A7F892B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83" y="2337826"/>
            <a:ext cx="2160000" cy="21600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207DFEC-60ED-0D03-7898-E4BF7601D23C}"/>
              </a:ext>
            </a:extLst>
          </p:cNvPr>
          <p:cNvSpPr txBox="1"/>
          <p:nvPr/>
        </p:nvSpPr>
        <p:spPr>
          <a:xfrm>
            <a:off x="8549336" y="3913051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Nodes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BE7F48-D03C-3E57-6126-3B52B105546A}"/>
              </a:ext>
            </a:extLst>
          </p:cNvPr>
          <p:cNvSpPr txBox="1"/>
          <p:nvPr/>
        </p:nvSpPr>
        <p:spPr>
          <a:xfrm>
            <a:off x="8549336" y="512026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Services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0ADFC37-A418-108C-8865-E2F885F1BB25}"/>
              </a:ext>
            </a:extLst>
          </p:cNvPr>
          <p:cNvSpPr txBox="1"/>
          <p:nvPr/>
        </p:nvSpPr>
        <p:spPr>
          <a:xfrm>
            <a:off x="8549336" y="2692444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Clusters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AF84076-DFEE-CCD8-9A51-1BE2051E8ABB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10163235" y="3277219"/>
            <a:ext cx="0" cy="635832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C2762B7-1132-270B-DD6F-1B71E726331B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163235" y="4497826"/>
            <a:ext cx="0" cy="622439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3DE4C55F-C37C-CC50-3009-10D4A2539E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163234" y="5705040"/>
            <a:ext cx="1" cy="916440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17A0D-63FC-C9A1-C8BC-93CD3650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1687040-3DFD-2F91-60E3-D2174D0EB4A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K10s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F6C999-25BF-1BA5-8669-11199F8D09A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157E075-CC32-781D-3A88-364CEFC4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027C0766-2F43-55DC-AC6E-17DD679E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4E1918B-715F-4F5D-3F67-A1627CD7E5E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FF125C2-0183-8290-2758-515F39CE364A}"/>
              </a:ext>
            </a:extLst>
          </p:cNvPr>
          <p:cNvSpPr txBox="1"/>
          <p:nvPr/>
        </p:nvSpPr>
        <p:spPr>
          <a:xfrm>
            <a:off x="7176000" y="4216614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Visualization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6CE7932-8778-4C9C-959B-6CA252E7A3DA}"/>
              </a:ext>
            </a:extLst>
          </p:cNvPr>
          <p:cNvSpPr txBox="1"/>
          <p:nvPr/>
        </p:nvSpPr>
        <p:spPr>
          <a:xfrm>
            <a:off x="1710386" y="2340608"/>
            <a:ext cx="3227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Open Source (GitHub)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9B86957-7A65-40FB-01C7-34AA18DA15F5}"/>
              </a:ext>
            </a:extLst>
          </p:cNvPr>
          <p:cNvSpPr txBox="1"/>
          <p:nvPr/>
        </p:nvSpPr>
        <p:spPr>
          <a:xfrm>
            <a:off x="2196161" y="462377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Management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C7DC9C9-6087-ABE5-AA8B-CE5C69A953EA}"/>
              </a:ext>
            </a:extLst>
          </p:cNvPr>
          <p:cNvSpPr txBox="1"/>
          <p:nvPr/>
        </p:nvSpPr>
        <p:spPr>
          <a:xfrm>
            <a:off x="6358467" y="2056612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Monitoring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9" name="Afbeelding 8" descr="Afbeelding met Rechthoek, schermopname, clipart, tekenfilm&#10;&#10;Automatisch gegenereerde beschrijving">
            <a:extLst>
              <a:ext uri="{FF2B5EF4-FFF2-40B4-BE49-F238E27FC236}">
                <a16:creationId xmlns:a16="http://schemas.microsoft.com/office/drawing/2014/main" id="{45CE1EF0-6F67-93E7-FB49-ABCD82DDF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A0BF-0B6E-B27E-449E-C698F222B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CDFE1E1-C879-FE23-8CA4-1A84C66644E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Probleem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68D8A20-30B8-6F5C-4272-8468B6F44763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C0DD2B4-8FA4-9AC7-E1B0-6724A7D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06/10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6DB61B01-7A0E-1C48-C228-56CD5F26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CEC4065-FDB7-BC4D-E25B-AEAD9745326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2" name="Afbeelding 1" descr="Afbeelding met symbool&#10;&#10;Automatisch gegenereerde beschrijving">
            <a:extLst>
              <a:ext uri="{FF2B5EF4-FFF2-40B4-BE49-F238E27FC236}">
                <a16:creationId xmlns:a16="http://schemas.microsoft.com/office/drawing/2014/main" id="{9CFD641F-ED8F-21BE-7E5C-A677768DB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75" y="2472825"/>
            <a:ext cx="2160000" cy="2160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8FB5733-FF59-94B4-FE4F-5A8CAC9643BC}"/>
              </a:ext>
            </a:extLst>
          </p:cNvPr>
          <p:cNvSpPr txBox="1"/>
          <p:nvPr/>
        </p:nvSpPr>
        <p:spPr>
          <a:xfrm>
            <a:off x="1669290" y="2096776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staat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waar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0397355-42C2-65C8-D8F5-C3DE0E1417A8}"/>
              </a:ext>
            </a:extLst>
          </p:cNvPr>
          <p:cNvSpPr txBox="1"/>
          <p:nvPr/>
        </p:nvSpPr>
        <p:spPr>
          <a:xfrm>
            <a:off x="1986077" y="4222045"/>
            <a:ext cx="370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is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overbelast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11EB66E-D621-AA3D-35C9-F5C37715C4C1}"/>
              </a:ext>
            </a:extLst>
          </p:cNvPr>
          <p:cNvSpPr txBox="1"/>
          <p:nvPr/>
        </p:nvSpPr>
        <p:spPr>
          <a:xfrm>
            <a:off x="6330333" y="2266719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Wat staat er niet aan?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04BA883-C7C6-92D7-B1E3-EAE4A458069D}"/>
              </a:ext>
            </a:extLst>
          </p:cNvPr>
          <p:cNvSpPr txBox="1"/>
          <p:nvPr/>
        </p:nvSpPr>
        <p:spPr>
          <a:xfrm>
            <a:off x="6965619" y="4520638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Is er nog genoeg plaats?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Breedbeeld</PresentationFormat>
  <Paragraphs>116</Paragraphs>
  <Slides>17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11</cp:revision>
  <dcterms:created xsi:type="dcterms:W3CDTF">2024-12-06T14:16:13Z</dcterms:created>
  <dcterms:modified xsi:type="dcterms:W3CDTF">2025-03-21T09:52:07Z</dcterms:modified>
</cp:coreProperties>
</file>