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D9FF"/>
    <a:srgbClr val="0069A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C35A9-6C38-4E42-B00C-2B40A514FCD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0F9CF-E931-443E-B637-B774E02E7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3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0F9CF-E931-443E-B637-B774E02E79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3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51002-74CA-352D-6645-42F8AF5C4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21FD3-FE48-26A1-2C0F-AB1911DD0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2CD50-094C-36DE-4456-994F01672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77F6-DBDA-45D2-AA06-4CADCF89F8D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6B9D1-8183-FDDC-3E24-DF2D7FA4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606E6-EA7F-6054-1474-6529BB4B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A10A-1389-496A-9B4E-F504EE52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4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33EF-3804-9B21-C22D-BF1B03B6A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E15C9-B19C-218C-3385-9830819D2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99153-B7D2-2043-63EC-5BE84F07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77F6-DBDA-45D2-AA06-4CADCF89F8D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BDF3C-2C23-66EA-6AB0-05D189EA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1589E-E190-615A-6948-8F047EAEE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A10A-1389-496A-9B4E-F504EE52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15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F33CAE-2514-31FD-FB44-27E2A4898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7B378-016C-8C13-F2B2-331690F7B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D4C21-5D1B-1E8F-9724-9F442024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77F6-DBDA-45D2-AA06-4CADCF89F8D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A9A3D-2E79-F8BC-A5EF-9660A05C7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643C9-2F1A-26E1-2510-3B3E6459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A10A-1389-496A-9B4E-F504EE52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2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C5FF-9018-0B64-A208-1FF0715BF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0A534-83BF-88CB-A9F1-18DB2AC8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1B135-8F2F-CC4A-3AF1-0212E169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77F6-DBDA-45D2-AA06-4CADCF89F8D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96E2B-E94C-C519-4612-D858C9FC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EA56D-4162-DB3C-DEE8-C2DD4641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A10A-1389-496A-9B4E-F504EE52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8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002C1-2F14-5E02-123F-892C89F0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A41A4-204E-0250-04C4-5CBDB9232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64AD4-2D8A-22F4-7514-DE126A6FD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77F6-DBDA-45D2-AA06-4CADCF89F8D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B58A1-72F3-AE58-4E97-640846F8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1EF44-C4FD-4EAF-07C1-62DB757E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A10A-1389-496A-9B4E-F504EE52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4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90B2A-9AB0-E426-ED4B-F1D31220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AE700-E2E6-20A3-61CD-AF6A0CF1A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32661-4CFF-7A17-31BC-358DF2F2A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B5297-43CD-7180-94DF-815164B2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77F6-DBDA-45D2-AA06-4CADCF89F8D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C070E-D621-C05A-B741-FE5D4A140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2611E-B2BF-65FB-484F-6B8895FC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A10A-1389-496A-9B4E-F504EE52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09D4-EC2C-564E-A672-5691D31C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4041D-3090-FB45-532A-C7F1D7B9B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41502-D1D4-6E76-55EC-E7320D96C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39B97-0F92-1C13-0802-58A5DBE3E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9D05D-AE3E-D293-6A0D-446DA186A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65A4C0-DD6D-3CEB-496D-4A55F1A04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77F6-DBDA-45D2-AA06-4CADCF89F8D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793829-E812-1DB2-EAE0-ABED3403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487185-1657-912C-CE30-D3952EB9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A10A-1389-496A-9B4E-F504EE52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8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1F17-7B01-0D1D-14B1-0E2D24C5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09E69-E724-A74D-5616-84EC93D78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77F6-DBDA-45D2-AA06-4CADCF89F8D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544D0-032A-FB14-97CE-C9474697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86286-2E72-D882-6801-8F6EB19E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A10A-1389-496A-9B4E-F504EE52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0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12BC5E-AAA1-E307-89F9-123F8020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77F6-DBDA-45D2-AA06-4CADCF89F8D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EC5FB9-E982-CF82-70D3-EA95B3DB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3EACC-37DC-A6B2-BF7B-B15AB1F22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A10A-1389-496A-9B4E-F504EE52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0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71D22-AB27-7BD0-C1DC-2BC336F40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71044-C4C1-EB66-8BE5-82AA68080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A0AB1-B11B-9FA5-0DAC-8BC540AB6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E74D7-7B79-722D-9757-7346AE090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77F6-DBDA-45D2-AA06-4CADCF89F8D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8054A-C1BD-674E-41D3-152568C1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2B38E-B8E4-E97B-2B42-1ACB31FA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A10A-1389-496A-9B4E-F504EE52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1E38A-EF55-F416-F311-05205865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8A144D-FB51-0267-72D7-5B38808C3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802AC-4B9C-6182-5B50-CB7D03A73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05292-C003-CA6C-A66B-74E48847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77F6-DBDA-45D2-AA06-4CADCF89F8D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8BED4-24CC-2421-77E2-EEE5D4CC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B9C1E-0601-F059-D0D0-CA8B4633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A10A-1389-496A-9B4E-F504EE52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3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0"/>
              </a:schemeClr>
            </a:gs>
            <a:gs pos="87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9C9B1-B5ED-393B-46DF-196B87E4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0F07C-FAD4-6061-26F0-F66B59BD0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1E666-0A3A-1757-EB4A-4355BD0FA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4B77F6-DBDA-45D2-AA06-4CADCF89F8D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B4AE4-D201-0EDB-ABB3-40F48FD08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E6ED7-6801-3623-9B7C-D15192928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C7A10A-1389-496A-9B4E-F504EE52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9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31123-847E-3677-9DAB-2E2EE4F5C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6749"/>
            <a:ext cx="9144000" cy="23876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9600" dirty="0">
                <a:ln>
                  <a:solidFill>
                    <a:schemeClr val="bg1"/>
                  </a:solidFill>
                </a:ln>
                <a:latin typeface="ROCKBAND GAME FONT V2" panose="02000503050000020004" pitchFamily="2" charset="0"/>
              </a:rPr>
              <a:t>Yet Another Rhythm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5F27B-B941-70D7-F357-DE551CAB6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01251"/>
            <a:ext cx="9144000" cy="1655762"/>
          </a:xfrm>
          <a:ln>
            <a:noFill/>
          </a:ln>
        </p:spPr>
        <p:txBody>
          <a:bodyPr/>
          <a:lstStyle/>
          <a:p>
            <a:r>
              <a:rPr lang="en-US" dirty="0">
                <a:latin typeface="ROCKBAND GAME FONT V2" panose="02000503050000020004" pitchFamily="2" charset="0"/>
              </a:rPr>
              <a:t>Vinicius Walker Oliveira</a:t>
            </a:r>
          </a:p>
        </p:txBody>
      </p:sp>
    </p:spTree>
    <p:extLst>
      <p:ext uri="{BB962C8B-B14F-4D97-AF65-F5344CB8AC3E}">
        <p14:creationId xmlns:p14="http://schemas.microsoft.com/office/powerpoint/2010/main" val="140916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1224E-AF75-A806-02C3-8B10DFAC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ROCKBAND GAME FONT V2" panose="02000503050000020004" pitchFamily="2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9D468-D0B7-DE43-EF28-5CBB0FD72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Data was taken from a videogame titled YARG(Yet Another Rhythm Game), a Rock Band clone with some aspects inspired by guitar hero. </a:t>
            </a:r>
          </a:p>
          <a:p>
            <a:r>
              <a:rPr lang="en-US" sz="2400" dirty="0"/>
              <a:t>Since 2022, I have been downloading charts for games like this and playing them , usually either downloading music choices based on what I would like to play.</a:t>
            </a:r>
          </a:p>
          <a:p>
            <a:r>
              <a:rPr lang="en-US" sz="2400" dirty="0"/>
              <a:t>Exporting data from this game provides a JSON file (which I chose to convert to .csv) detailing each song with seven attributes</a:t>
            </a:r>
          </a:p>
          <a:p>
            <a:r>
              <a:rPr lang="en-US" sz="2400" dirty="0"/>
              <a:t>Name, Artist, Charter, Album, Genre, Year, song length (</a:t>
            </a:r>
            <a:r>
              <a:rPr lang="en-US" sz="2400" dirty="0" err="1"/>
              <a:t>ms</a:t>
            </a:r>
            <a:r>
              <a:rPr lang="en-US" sz="2400" dirty="0"/>
              <a:t>)</a:t>
            </a:r>
          </a:p>
          <a:p>
            <a:r>
              <a:rPr lang="en-US" sz="2400" dirty="0"/>
              <a:t>Cleaned data removes faulty year data</a:t>
            </a:r>
          </a:p>
          <a:p>
            <a:r>
              <a:rPr lang="en-US" sz="2400" dirty="0"/>
              <a:t>The main variable of interest was year, followed by song length (both numerical)</a:t>
            </a:r>
          </a:p>
          <a:p>
            <a:r>
              <a:rPr lang="en-US" sz="2400" dirty="0"/>
              <a:t>Dimensions- 6180 x 7</a:t>
            </a:r>
          </a:p>
        </p:txBody>
      </p:sp>
    </p:spTree>
    <p:extLst>
      <p:ext uri="{BB962C8B-B14F-4D97-AF65-F5344CB8AC3E}">
        <p14:creationId xmlns:p14="http://schemas.microsoft.com/office/powerpoint/2010/main" val="142859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2A1138-D4DF-A783-5718-2B8B79145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FE96B4-0857-E555-FDF2-D113B9D8390C}"/>
              </a:ext>
            </a:extLst>
          </p:cNvPr>
          <p:cNvSpPr txBox="1"/>
          <p:nvPr/>
        </p:nvSpPr>
        <p:spPr>
          <a:xfrm>
            <a:off x="2528343" y="3798331"/>
            <a:ext cx="1094282" cy="369332"/>
          </a:xfrm>
          <a:prstGeom prst="rect">
            <a:avLst/>
          </a:prstGeom>
          <a:solidFill>
            <a:srgbClr val="2ED9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ROCKBAND GAME FONT V2" panose="02000503050000020004" pitchFamily="2" charset="0"/>
              </a:rPr>
              <a:t>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16193B-74F4-D854-5F07-0B04594BF6FF}"/>
              </a:ext>
            </a:extLst>
          </p:cNvPr>
          <p:cNvSpPr txBox="1"/>
          <p:nvPr/>
        </p:nvSpPr>
        <p:spPr>
          <a:xfrm>
            <a:off x="5129136" y="3428999"/>
            <a:ext cx="1094282" cy="369332"/>
          </a:xfrm>
          <a:prstGeom prst="rect">
            <a:avLst/>
          </a:prstGeom>
          <a:solidFill>
            <a:srgbClr val="2ED9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ROCKBAND GAME FONT V2" panose="02000503050000020004" pitchFamily="2" charset="0"/>
              </a:rPr>
              <a:t>Artist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676F1B-6999-E1B6-9AE7-F46A9B64A686}"/>
              </a:ext>
            </a:extLst>
          </p:cNvPr>
          <p:cNvSpPr txBox="1"/>
          <p:nvPr/>
        </p:nvSpPr>
        <p:spPr>
          <a:xfrm>
            <a:off x="8217110" y="3244333"/>
            <a:ext cx="1094282" cy="369332"/>
          </a:xfrm>
          <a:prstGeom prst="rect">
            <a:avLst/>
          </a:prstGeom>
          <a:solidFill>
            <a:srgbClr val="2ED9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ROCKBAND GAME FONT V2" panose="02000503050000020004" pitchFamily="2" charset="0"/>
              </a:rPr>
              <a:t>Album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0B0681-12D2-3801-E80D-00AC142E072D}"/>
              </a:ext>
            </a:extLst>
          </p:cNvPr>
          <p:cNvSpPr txBox="1"/>
          <p:nvPr/>
        </p:nvSpPr>
        <p:spPr>
          <a:xfrm>
            <a:off x="8112178" y="4279054"/>
            <a:ext cx="1094282" cy="369332"/>
          </a:xfrm>
          <a:prstGeom prst="rect">
            <a:avLst/>
          </a:prstGeom>
          <a:solidFill>
            <a:srgbClr val="2ED9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ROCKBAND GAME FONT V2" panose="02000503050000020004" pitchFamily="2" charset="0"/>
              </a:rPr>
              <a:t>Charter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E781AF-C3BB-93BE-FD69-5784A915B734}"/>
              </a:ext>
            </a:extLst>
          </p:cNvPr>
          <p:cNvSpPr txBox="1"/>
          <p:nvPr/>
        </p:nvSpPr>
        <p:spPr>
          <a:xfrm>
            <a:off x="8112178" y="4648386"/>
            <a:ext cx="1094282" cy="369332"/>
          </a:xfrm>
          <a:prstGeom prst="rect">
            <a:avLst/>
          </a:prstGeom>
          <a:solidFill>
            <a:srgbClr val="2ED9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ROCKBAND GAME FONT V2" panose="02000503050000020004" pitchFamily="2" charset="0"/>
              </a:rPr>
              <a:t>Genre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AD57B-140C-A78D-102A-172A82FF4054}"/>
              </a:ext>
            </a:extLst>
          </p:cNvPr>
          <p:cNvSpPr txBox="1"/>
          <p:nvPr/>
        </p:nvSpPr>
        <p:spPr>
          <a:xfrm>
            <a:off x="8112178" y="5002408"/>
            <a:ext cx="1094282" cy="369332"/>
          </a:xfrm>
          <a:prstGeom prst="rect">
            <a:avLst/>
          </a:prstGeom>
          <a:solidFill>
            <a:srgbClr val="2ED9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ROCKBAND GAME FONT V2" panose="02000503050000020004" pitchFamily="2" charset="0"/>
              </a:rPr>
              <a:t>Year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B44661-409A-FD97-EB13-956B53EDE5B8}"/>
              </a:ext>
            </a:extLst>
          </p:cNvPr>
          <p:cNvSpPr txBox="1"/>
          <p:nvPr/>
        </p:nvSpPr>
        <p:spPr>
          <a:xfrm>
            <a:off x="8112178" y="5371740"/>
            <a:ext cx="1094282" cy="646331"/>
          </a:xfrm>
          <a:prstGeom prst="rect">
            <a:avLst/>
          </a:prstGeom>
          <a:solidFill>
            <a:srgbClr val="2ED9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ROCKBAND GAME FONT V2" panose="02000503050000020004" pitchFamily="2" charset="0"/>
              </a:rPr>
              <a:t>Length</a:t>
            </a:r>
          </a:p>
          <a:p>
            <a:r>
              <a:rPr lang="en-US" dirty="0">
                <a:latin typeface="ROCKBAND GAME FONT V2" panose="02000503050000020004" pitchFamily="2" charset="0"/>
              </a:rPr>
              <a:t>(min)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EA5A6A-EBC4-02BC-360B-F8353E3C342B}"/>
              </a:ext>
            </a:extLst>
          </p:cNvPr>
          <p:cNvCxnSpPr>
            <a:cxnSpLocks/>
          </p:cNvCxnSpPr>
          <p:nvPr/>
        </p:nvCxnSpPr>
        <p:spPr>
          <a:xfrm flipV="1">
            <a:off x="9311392" y="5057984"/>
            <a:ext cx="1316634" cy="354022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E3E74DC-BFE0-AF9B-9293-FFE1EBCF5FA9}"/>
              </a:ext>
            </a:extLst>
          </p:cNvPr>
          <p:cNvSpPr txBox="1"/>
          <p:nvPr/>
        </p:nvSpPr>
        <p:spPr>
          <a:xfrm>
            <a:off x="0" y="974361"/>
            <a:ext cx="9206459" cy="1107996"/>
          </a:xfrm>
          <a:prstGeom prst="rect">
            <a:avLst/>
          </a:prstGeom>
          <a:solidFill>
            <a:srgbClr val="2ED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ROCKBAND GAME FONT V2" panose="02000503050000020004" pitchFamily="2" charset="0"/>
              </a:rPr>
              <a:t>D A T A  I N  -  G A M 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7906FE-D8A8-940F-90AE-947450ACAC43}"/>
              </a:ext>
            </a:extLst>
          </p:cNvPr>
          <p:cNvSpPr txBox="1"/>
          <p:nvPr/>
        </p:nvSpPr>
        <p:spPr>
          <a:xfrm>
            <a:off x="0" y="5194729"/>
            <a:ext cx="5936104" cy="1077218"/>
          </a:xfrm>
          <a:prstGeom prst="rect">
            <a:avLst/>
          </a:prstGeom>
          <a:solidFill>
            <a:srgbClr val="2ED9FF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Not Tracked- Source, supported instruments, score, times played</a:t>
            </a:r>
          </a:p>
        </p:txBody>
      </p:sp>
    </p:spTree>
    <p:extLst>
      <p:ext uri="{BB962C8B-B14F-4D97-AF65-F5344CB8AC3E}">
        <p14:creationId xmlns:p14="http://schemas.microsoft.com/office/powerpoint/2010/main" val="1740768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DFC65A0F-8495-FAEC-B736-1AE4A195AF4D}"/>
              </a:ext>
            </a:extLst>
          </p:cNvPr>
          <p:cNvSpPr txBox="1"/>
          <p:nvPr/>
        </p:nvSpPr>
        <p:spPr>
          <a:xfrm>
            <a:off x="4127448" y="457200"/>
            <a:ext cx="7280984" cy="62476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D2E932-135B-7404-05D9-62330948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ROCKBAND GAME FONT V2" panose="02000503050000020004" pitchFamily="2" charset="0"/>
              </a:rPr>
              <a:t>Notable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2C56DD-5283-0B18-BE5A-AC7CCA31A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27448" y="832875"/>
            <a:ext cx="4409465" cy="83343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5D08B-22D0-8CAA-7216-0568542AE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5211" y="921157"/>
            <a:ext cx="3932237" cy="5695470"/>
          </a:xfrm>
        </p:spPr>
        <p:txBody>
          <a:bodyPr>
            <a:noAutofit/>
          </a:bodyPr>
          <a:lstStyle/>
          <a:p>
            <a:r>
              <a:rPr lang="en-US" sz="1800" dirty="0"/>
              <a:t>Summary- redundant for Name/Artist/Album/Genre/Charter. Year is listed as a character class due to some values being entered as words instead of just numbers. (outliers in “year” sometimes show  exact dates) “</a:t>
            </a:r>
            <a:r>
              <a:rPr lang="en-US" sz="1800" dirty="0" err="1"/>
              <a:t>songlength</a:t>
            </a:r>
            <a:r>
              <a:rPr lang="en-US" sz="1800" dirty="0"/>
              <a:t>” ALWAYS showed numbers</a:t>
            </a:r>
          </a:p>
          <a:p>
            <a:r>
              <a:rPr lang="en-US" sz="1800" dirty="0"/>
              <a:t>Head- I would consider all of these “meme charts”. Despite that one factor they have in common, they do not all show first in any category. </a:t>
            </a:r>
          </a:p>
          <a:p>
            <a:r>
              <a:rPr lang="en-US" sz="1800" dirty="0"/>
              <a:t>Top Charters- </a:t>
            </a:r>
            <a:r>
              <a:rPr lang="en-US" sz="1800" dirty="0" err="1"/>
              <a:t>harmoniccharted</a:t>
            </a:r>
            <a:r>
              <a:rPr lang="en-US" sz="1800" dirty="0"/>
              <a:t> the most songs, as I wanted to know which charter I liked to use most. the three highest are “Harmonix” (Rock band 1-3), “</a:t>
            </a:r>
            <a:r>
              <a:rPr lang="en-US" sz="1800" dirty="0" err="1"/>
              <a:t>Neversoft</a:t>
            </a:r>
            <a:r>
              <a:rPr lang="en-US" sz="1800" dirty="0"/>
              <a:t>” (Guitar Hero), and “Harmonix, Rhythm authors” (Rock band 4)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DE142C-3555-CBC4-FECB-212B1BA23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384" y="1602378"/>
            <a:ext cx="2867425" cy="819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1C16BA-0BA8-FD08-35E0-B381698DD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4381" y="1645721"/>
            <a:ext cx="1457528" cy="7621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872AD4-EAC7-88E1-B304-F77C021124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6913" y="457200"/>
            <a:ext cx="1962260" cy="16988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A581E1-81B2-2113-A202-56D7E64F9B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7448" y="2461744"/>
            <a:ext cx="4738439" cy="11361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3C7A3C-8CD0-75CA-DDBE-7A822EB9EB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9893" y="2196171"/>
            <a:ext cx="2528539" cy="14016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2B6C88A-8C51-0846-FF32-122E7CCE3D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27448" y="3637963"/>
            <a:ext cx="6665470" cy="11703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A5EB032-3213-0F1F-7DFF-13F4C570EB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58900" y="4848397"/>
            <a:ext cx="3653328" cy="11767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FD0A2E3-CB84-01BE-5FC5-3D85B94CF6F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12228" y="4848397"/>
            <a:ext cx="1449369" cy="176823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A712C4-0611-5C46-E44F-A3323D57AF98}"/>
              </a:ext>
            </a:extLst>
          </p:cNvPr>
          <p:cNvCxnSpPr/>
          <p:nvPr/>
        </p:nvCxnSpPr>
        <p:spPr>
          <a:xfrm>
            <a:off x="3062636" y="987425"/>
            <a:ext cx="9095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1AD632-F432-648E-0491-FCBF668EDEBF}"/>
              </a:ext>
            </a:extLst>
          </p:cNvPr>
          <p:cNvCxnSpPr/>
          <p:nvPr/>
        </p:nvCxnSpPr>
        <p:spPr>
          <a:xfrm flipV="1">
            <a:off x="2818151" y="2578308"/>
            <a:ext cx="1154039" cy="404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BA2124B-EBE0-29D6-C04B-4E0F0DCAF3D8}"/>
              </a:ext>
            </a:extLst>
          </p:cNvPr>
          <p:cNvCxnSpPr/>
          <p:nvPr/>
        </p:nvCxnSpPr>
        <p:spPr>
          <a:xfrm>
            <a:off x="3727705" y="4182256"/>
            <a:ext cx="244485" cy="464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6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447E6-C355-7D49-A35C-85E417C5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525" y="0"/>
            <a:ext cx="3532950" cy="685896"/>
          </a:xfrm>
        </p:spPr>
        <p:txBody>
          <a:bodyPr/>
          <a:lstStyle/>
          <a:p>
            <a:pPr algn="ctr"/>
            <a:r>
              <a:rPr lang="en-US" dirty="0">
                <a:latin typeface="ROCKBAND GAME FONT V2" panose="02000503050000020004" pitchFamily="2" charset="0"/>
              </a:rPr>
              <a:t>Plotting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2D8FE5-414A-9731-B3DD-84D46F768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7" y="685896"/>
            <a:ext cx="4556780" cy="27431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FEBA4F-CEFB-F590-0E69-79FCFE3DE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27" y="3429000"/>
            <a:ext cx="4556780" cy="28092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7918CF-0693-29E8-1C4D-6069F2235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707" y="3697815"/>
            <a:ext cx="5145148" cy="31466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3D4DC2-86EC-7D23-92DD-59BE93058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6707" y="685896"/>
            <a:ext cx="4944093" cy="301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5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8130D-3E7E-F69B-A4CB-9C3C7C3B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ROCKBAND GAME FONT V2" panose="02000503050000020004" pitchFamily="2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5D82B-0618-597F-D2D5-42005FCDD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rather difficult to work with due to the large size, but our last chart showed some valuable information with the logs of songs released. </a:t>
            </a:r>
          </a:p>
          <a:p>
            <a:r>
              <a:rPr lang="en-US" dirty="0"/>
              <a:t>I seem to enjoy downloading much longer charts from the early 2010s. (some of these are movie-length)</a:t>
            </a:r>
          </a:p>
          <a:p>
            <a:r>
              <a:rPr lang="en-US" dirty="0"/>
              <a:t>I have far fewer charts from the 60s and 70s compared to the 80s</a:t>
            </a:r>
          </a:p>
          <a:p>
            <a:r>
              <a:rPr lang="en-US" dirty="0"/>
              <a:t>My genre preferences lean towards rock, with those providing a challenge with longer runtimes and charters that are passionate for the genre.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6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387</Words>
  <Application>Microsoft Office PowerPoint</Application>
  <PresentationFormat>Widescreen</PresentationFormat>
  <Paragraphs>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ROCKBAND GAME FONT V2</vt:lpstr>
      <vt:lpstr>Office Theme</vt:lpstr>
      <vt:lpstr>Yet Another Rhythm Presentation</vt:lpstr>
      <vt:lpstr>Data</vt:lpstr>
      <vt:lpstr>PowerPoint Presentation</vt:lpstr>
      <vt:lpstr>Notable Data</vt:lpstr>
      <vt:lpstr>Plotting Data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Walker Oliveira, Vinicius</dc:creator>
  <cp:lastModifiedBy>Walker Oliveira, Vinicius</cp:lastModifiedBy>
  <cp:revision>8</cp:revision>
  <dcterms:created xsi:type="dcterms:W3CDTF">2024-12-03T05:58:29Z</dcterms:created>
  <dcterms:modified xsi:type="dcterms:W3CDTF">2024-12-07T04:54:35Z</dcterms:modified>
</cp:coreProperties>
</file>