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2793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5825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334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8992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5906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7473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63495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24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0640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690022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42325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956CC5-7D3C-4180-9A0A-F10C540DDE2A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E3BFFA-831E-469D-A33F-C9D92D738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3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F0B41-B8A5-44D9-BEDD-6D4D7AC1D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&lt;</a:t>
            </a:r>
            <a:r>
              <a:rPr lang="zh-CN" altLang="en-US" dirty="0"/>
              <a:t>人类简史</a:t>
            </a:r>
            <a:r>
              <a:rPr lang="en-US" altLang="zh-CN" dirty="0"/>
              <a:t>&gt;</a:t>
            </a:r>
            <a:r>
              <a:rPr lang="zh-CN" altLang="en-US" dirty="0"/>
              <a:t>有感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C8042-334B-4F66-BBD1-4E478D5BB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没有副标题</a:t>
            </a:r>
          </a:p>
        </p:txBody>
      </p:sp>
    </p:spTree>
    <p:extLst>
      <p:ext uri="{BB962C8B-B14F-4D97-AF65-F5344CB8AC3E}">
        <p14:creationId xmlns:p14="http://schemas.microsoft.com/office/powerpoint/2010/main" val="2994509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EF15-CFB3-4D4C-B1E6-08E11585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另一个角度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18494-FED9-4A11-A0B2-ADB412B6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如果这是一篇说明文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客观性  及  启示</a:t>
            </a:r>
          </a:p>
        </p:txBody>
      </p:sp>
    </p:spTree>
    <p:extLst>
      <p:ext uri="{BB962C8B-B14F-4D97-AF65-F5344CB8AC3E}">
        <p14:creationId xmlns:p14="http://schemas.microsoft.com/office/powerpoint/2010/main" val="13654399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6D6583-5807-4808-89A0-777B02B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农业革命</a:t>
            </a:r>
            <a:br>
              <a:rPr lang="en-US" altLang="zh-CN" dirty="0"/>
            </a:br>
            <a:r>
              <a:rPr lang="zh-CN" altLang="en-US" dirty="0"/>
              <a:t>人类进化中</a:t>
            </a:r>
            <a:br>
              <a:rPr lang="en-US" altLang="zh-CN" dirty="0"/>
            </a:br>
            <a:r>
              <a:rPr lang="zh-CN" altLang="en-US" dirty="0"/>
              <a:t>对其他动物的压迫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9BA54A-E989-4D5B-BA7C-7E5CA4BCF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还是没有的补充</a:t>
            </a:r>
          </a:p>
        </p:txBody>
      </p:sp>
    </p:spTree>
    <p:extLst>
      <p:ext uri="{BB962C8B-B14F-4D97-AF65-F5344CB8AC3E}">
        <p14:creationId xmlns:p14="http://schemas.microsoft.com/office/powerpoint/2010/main" val="231548727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69FE1-5EA2-412B-BE8D-F110BCF9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1F830-AFFD-4D34-B485-EA7EC8E0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八十八页至九十三页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一、动物寿命的简短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二、对生活方式的限制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三、训练造成的伤害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28081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1AFB-4783-460F-99D9-4AF1ECE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生活中的示例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1C6B3-4DC5-49EB-A03D-0AF965ED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很多人同情动物们凄惨的生活</a:t>
            </a:r>
            <a:endParaRPr lang="en-US" altLang="zh-CN" sz="2800" dirty="0"/>
          </a:p>
          <a:p>
            <a:r>
              <a:rPr lang="zh-CN" altLang="en-US" sz="2800" dirty="0"/>
              <a:t>如：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245FA0-19CA-4FE9-A13C-FE89D243A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81" y="3403141"/>
            <a:ext cx="9237050" cy="9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679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1710-C695-4578-BB93-4409F031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书上给出的好处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DBF2F-91CA-46B3-9766-2B8A2A3D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800" dirty="0"/>
              <a:t>增加了其</a:t>
            </a:r>
            <a:r>
              <a:rPr lang="en-US" altLang="zh-CN" sz="2800" dirty="0"/>
              <a:t>DNA</a:t>
            </a:r>
            <a:r>
              <a:rPr lang="zh-CN" altLang="en-US" sz="2800" dirty="0"/>
              <a:t>拷贝数（演化成功）</a:t>
            </a:r>
            <a:endParaRPr lang="en-US" altLang="zh-CN" sz="2800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800" dirty="0"/>
              <a:t>某些家畜的日子还是过的相当不错的：如宠物狗、宠物猫、战马、赛马、用来剃毛的羊</a:t>
            </a: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924849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86412-54F0-415F-BDFA-181558DD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/>
          <a:lstStyle/>
          <a:p>
            <a:r>
              <a:rPr lang="zh-CN" altLang="en-US" dirty="0"/>
              <a:t>其它示例：齐宣王见牛不见羊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4A3C2-D2FC-4A10-8EB2-5D0B0597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4332"/>
            <a:ext cx="9601200" cy="224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齐宣王看见有人牵牛，就问：“把牛牵到哪里去？”牵牛的人回答：“准备杀了取血祭祀。”宣王说：“放了它吧！我不忍心看到它那害怕得发抖的样子，就像毫无罪过却被到处死刑一样。”牵牛的人问：“那就不祭祀了吗？”宣王说：“怎么可以不祭祀呢？用羊来代替牛吧。”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400376-7AE6-477B-97CF-BA8CE4822750}"/>
              </a:ext>
            </a:extLst>
          </p:cNvPr>
          <p:cNvSpPr txBox="1"/>
          <p:nvPr/>
        </p:nvSpPr>
        <p:spPr>
          <a:xfrm>
            <a:off x="1371600" y="3994612"/>
            <a:ext cx="96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	</a:t>
            </a:r>
            <a:r>
              <a:rPr lang="zh-CN" altLang="en-US" sz="2800" dirty="0"/>
              <a:t>孟子的评价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如果可怜牛毫无罪过却被宰杀，那牛和羊又有什么区别呢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大王这种不忍心正是仁慈的表现，君子对于飞禽走兽，见到它们活着，便不忍心见到它们死区；听到它们哀叫，便不忍心吃它们的肉。</a:t>
            </a:r>
            <a:r>
              <a:rPr lang="zh-CN" altLang="en-US" sz="2800" i="1" dirty="0"/>
              <a:t>见其生，不忍见其死</a:t>
            </a:r>
          </a:p>
        </p:txBody>
      </p:sp>
    </p:spTree>
    <p:extLst>
      <p:ext uri="{BB962C8B-B14F-4D97-AF65-F5344CB8AC3E}">
        <p14:creationId xmlns:p14="http://schemas.microsoft.com/office/powerpoint/2010/main" val="34397223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6310-F52D-4D1A-AFA9-A21FF4C8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DB6C6-369A-4B4F-94F0-BE35BC7B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事物的两面性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社会发展的必然结果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	——</a:t>
            </a:r>
            <a:r>
              <a:rPr lang="zh-CN" altLang="en-US" sz="2800" dirty="0">
                <a:latin typeface="+mn-ea"/>
              </a:rPr>
              <a:t>在科学中，死亡是有意义的。</a:t>
            </a:r>
            <a:r>
              <a:rPr lang="en-US" altLang="zh-CN" sz="2800" dirty="0">
                <a:latin typeface="+mn-ea"/>
              </a:rPr>
              <a:t>《Legal High》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群体成功对个体的影响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	——</a:t>
            </a:r>
            <a:r>
              <a:rPr lang="zh-CN" altLang="en-US" sz="2800" dirty="0">
                <a:latin typeface="+mn-ea"/>
              </a:rPr>
              <a:t>物种演化上的成功并不代表个体的幸福</a:t>
            </a:r>
            <a:r>
              <a:rPr lang="en-US" altLang="zh-CN" sz="2800" dirty="0">
                <a:latin typeface="+mn-ea"/>
              </a:rPr>
              <a:t>……</a:t>
            </a:r>
            <a:r>
              <a:rPr lang="zh-CN" altLang="en-US" sz="2800" dirty="0">
                <a:latin typeface="+mn-ea"/>
              </a:rPr>
              <a:t>当人类整体能力大幅增加、看起来似乎大获成功，个人的痛苦也总是随之增长。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0790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124</TotalTime>
  <Words>108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Franklin Gothic Book</vt:lpstr>
      <vt:lpstr>Wingdings</vt:lpstr>
      <vt:lpstr>Crop</vt:lpstr>
      <vt:lpstr>读&lt;人类简史&gt;有感</vt:lpstr>
      <vt:lpstr>另一个角度……</vt:lpstr>
      <vt:lpstr>农业革命 人类进化中 对其他动物的压迫</vt:lpstr>
      <vt:lpstr>内容</vt:lpstr>
      <vt:lpstr>生活中的示例</vt:lpstr>
      <vt:lpstr>书上给出的好处</vt:lpstr>
      <vt:lpstr>其它示例：齐宣王见牛不见羊</vt:lpstr>
      <vt:lpstr>启示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读&lt;人类简史&gt;有感</dc:title>
  <dc:creator>PeiQuan Li</dc:creator>
  <cp:lastModifiedBy>PeiQuan Li</cp:lastModifiedBy>
  <cp:revision>14</cp:revision>
  <dcterms:created xsi:type="dcterms:W3CDTF">2017-10-07T12:47:30Z</dcterms:created>
  <dcterms:modified xsi:type="dcterms:W3CDTF">2017-12-30T11:44:27Z</dcterms:modified>
</cp:coreProperties>
</file>