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0" r:id="rId3"/>
    <p:sldId id="266" r:id="rId4"/>
    <p:sldId id="256" r:id="rId5"/>
    <p:sldId id="262" r:id="rId6"/>
    <p:sldId id="261" r:id="rId7"/>
    <p:sldId id="264" r:id="rId8"/>
    <p:sldId id="263" r:id="rId9"/>
    <p:sldId id="265" r:id="rId10"/>
    <p:sldId id="257" r:id="rId11"/>
    <p:sldId id="269" r:id="rId12"/>
    <p:sldId id="280" r:id="rId13"/>
    <p:sldId id="271" r:id="rId14"/>
    <p:sldId id="273" r:id="rId15"/>
    <p:sldId id="267" r:id="rId16"/>
    <p:sldId id="274" r:id="rId17"/>
    <p:sldId id="268" r:id="rId18"/>
    <p:sldId id="258" r:id="rId19"/>
    <p:sldId id="275" r:id="rId20"/>
    <p:sldId id="278" r:id="rId21"/>
    <p:sldId id="277" r:id="rId22"/>
    <p:sldId id="279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序--为什么" id="{FB728F08-BF5A-4CFF-A2A1-264EC03FB67E}">
          <p14:sldIdLst>
            <p14:sldId id="259"/>
            <p14:sldId id="260"/>
            <p14:sldId id="266"/>
          </p14:sldIdLst>
        </p14:section>
        <p14:section name="起--定义" id="{560E0353-39FE-49DB-B66F-FC4C4753CED8}">
          <p14:sldIdLst>
            <p14:sldId id="256"/>
            <p14:sldId id="262"/>
            <p14:sldId id="261"/>
            <p14:sldId id="264"/>
            <p14:sldId id="263"/>
            <p14:sldId id="265"/>
          </p14:sldIdLst>
        </p14:section>
        <p14:section name="承--中心" id="{D0EB53CA-BDC3-41FE-A1BE-E63ABA4222F1}">
          <p14:sldIdLst>
            <p14:sldId id="257"/>
            <p14:sldId id="269"/>
            <p14:sldId id="280"/>
            <p14:sldId id="271"/>
            <p14:sldId id="273"/>
            <p14:sldId id="267"/>
            <p14:sldId id="274"/>
            <p14:sldId id="268"/>
          </p14:sldIdLst>
        </p14:section>
        <p14:section name="转--实用性" id="{63640CA6-8263-43F4-B88D-57AEB005F948}">
          <p14:sldIdLst>
            <p14:sldId id="258"/>
            <p14:sldId id="275"/>
          </p14:sldIdLst>
        </p14:section>
        <p14:section name="合--总结" id="{8019D77F-D390-4CE2-8E97-FB5B97343FD4}">
          <p14:sldIdLst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A1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3" autoAdjust="0"/>
    <p:restoredTop sz="95110" autoAdjust="0"/>
  </p:normalViewPr>
  <p:slideViewPr>
    <p:cSldViewPr>
      <p:cViewPr varScale="1">
        <p:scale>
          <a:sx n="77" d="100"/>
          <a:sy n="77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6520F-1F05-4EFC-B0D3-09DF6A8C7A4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FDDECC-C292-4DAF-9CDF-6487FB3B87D0}">
      <dgm:prSet phldrT="[文本]"/>
      <dgm:spPr/>
      <dgm:t>
        <a:bodyPr/>
        <a:lstStyle/>
        <a:p>
          <a:r>
            <a:rPr lang="zh-CN" altLang="en-US" dirty="0" smtClean="0"/>
            <a:t>例子</a:t>
          </a:r>
          <a:endParaRPr lang="zh-CN" altLang="en-US" dirty="0"/>
        </a:p>
      </dgm:t>
    </dgm:pt>
    <dgm:pt modelId="{15F8A673-00DE-4291-90C5-00E18A4D9E14}" type="parTrans" cxnId="{CBB2659A-3440-426F-875B-DCA8FE888BD3}">
      <dgm:prSet/>
      <dgm:spPr/>
      <dgm:t>
        <a:bodyPr/>
        <a:lstStyle/>
        <a:p>
          <a:endParaRPr lang="zh-CN" altLang="en-US"/>
        </a:p>
      </dgm:t>
    </dgm:pt>
    <dgm:pt modelId="{E3779430-26E2-451D-85C1-51B18A174DB7}" type="sibTrans" cxnId="{CBB2659A-3440-426F-875B-DCA8FE888BD3}">
      <dgm:prSet/>
      <dgm:spPr/>
      <dgm:t>
        <a:bodyPr/>
        <a:lstStyle/>
        <a:p>
          <a:endParaRPr lang="zh-CN" altLang="en-US"/>
        </a:p>
      </dgm:t>
    </dgm:pt>
    <dgm:pt modelId="{FF9FEDE8-0DFD-4FF4-BDD2-9B2F9CAF303A}">
      <dgm:prSet phldrT="[文本]"/>
      <dgm:spPr/>
      <dgm:t>
        <a:bodyPr/>
        <a:lstStyle/>
        <a:p>
          <a:r>
            <a:rPr lang="zh-CN" altLang="en-US" dirty="0" smtClean="0"/>
            <a:t>烟花</a:t>
          </a:r>
          <a:endParaRPr lang="zh-CN" altLang="en-US" dirty="0"/>
        </a:p>
      </dgm:t>
    </dgm:pt>
    <dgm:pt modelId="{CA4C9FB3-2D29-4D97-9682-96812D51F435}" type="parTrans" cxnId="{9D921046-C2A7-49D8-A58A-386BC3A86988}">
      <dgm:prSet/>
      <dgm:spPr/>
      <dgm:t>
        <a:bodyPr/>
        <a:lstStyle/>
        <a:p>
          <a:endParaRPr lang="zh-CN" altLang="en-US"/>
        </a:p>
      </dgm:t>
    </dgm:pt>
    <dgm:pt modelId="{14A44640-5E47-4DE2-8FEC-93D03483C016}" type="sibTrans" cxnId="{9D921046-C2A7-49D8-A58A-386BC3A86988}">
      <dgm:prSet/>
      <dgm:spPr/>
      <dgm:t>
        <a:bodyPr/>
        <a:lstStyle/>
        <a:p>
          <a:endParaRPr lang="zh-CN" altLang="en-US"/>
        </a:p>
      </dgm:t>
    </dgm:pt>
    <dgm:pt modelId="{58B9BD34-77DA-4659-8804-4B1D6F248AEF}">
      <dgm:prSet phldrT="[文本]"/>
      <dgm:spPr/>
      <dgm:t>
        <a:bodyPr/>
        <a:lstStyle/>
        <a:p>
          <a:r>
            <a:rPr lang="zh-CN" altLang="en-US" dirty="0" smtClean="0"/>
            <a:t>树叶</a:t>
          </a:r>
          <a:endParaRPr lang="zh-CN" altLang="en-US" dirty="0"/>
        </a:p>
      </dgm:t>
    </dgm:pt>
    <dgm:pt modelId="{E67E8786-E56B-4963-9703-A1AF17155840}" type="parTrans" cxnId="{2B980064-1253-4E3F-95BF-02E63F9B8560}">
      <dgm:prSet/>
      <dgm:spPr/>
      <dgm:t>
        <a:bodyPr/>
        <a:lstStyle/>
        <a:p>
          <a:endParaRPr lang="zh-CN" altLang="en-US"/>
        </a:p>
      </dgm:t>
    </dgm:pt>
    <dgm:pt modelId="{4BFE1965-9D41-47CA-86EC-B368E8D5FD59}" type="sibTrans" cxnId="{2B980064-1253-4E3F-95BF-02E63F9B8560}">
      <dgm:prSet/>
      <dgm:spPr/>
      <dgm:t>
        <a:bodyPr/>
        <a:lstStyle/>
        <a:p>
          <a:endParaRPr lang="zh-CN" altLang="en-US"/>
        </a:p>
      </dgm:t>
    </dgm:pt>
    <dgm:pt modelId="{51EFEC14-EB29-405F-AF7A-EEB3D6535A1B}">
      <dgm:prSet phldrT="[文本]"/>
      <dgm:spPr/>
      <dgm:t>
        <a:bodyPr/>
        <a:lstStyle/>
        <a:p>
          <a:r>
            <a:rPr lang="zh-CN" altLang="en-US" dirty="0" smtClean="0"/>
            <a:t>方法</a:t>
          </a:r>
          <a:endParaRPr lang="zh-CN" altLang="en-US" dirty="0"/>
        </a:p>
      </dgm:t>
    </dgm:pt>
    <dgm:pt modelId="{D0CED805-E32E-47D3-925C-14757158289A}" type="parTrans" cxnId="{620ECB95-D1B9-4930-9409-0A5B11A032C6}">
      <dgm:prSet/>
      <dgm:spPr/>
      <dgm:t>
        <a:bodyPr/>
        <a:lstStyle/>
        <a:p>
          <a:endParaRPr lang="zh-CN" altLang="en-US"/>
        </a:p>
      </dgm:t>
    </dgm:pt>
    <dgm:pt modelId="{A347A0EA-7C9E-47FD-9729-F8594A364DB1}" type="sibTrans" cxnId="{620ECB95-D1B9-4930-9409-0A5B11A032C6}">
      <dgm:prSet/>
      <dgm:spPr/>
      <dgm:t>
        <a:bodyPr/>
        <a:lstStyle/>
        <a:p>
          <a:endParaRPr lang="zh-CN" altLang="en-US"/>
        </a:p>
      </dgm:t>
    </dgm:pt>
    <dgm:pt modelId="{39A13B48-D5F6-4DBA-9F8B-AFBD34B31832}">
      <dgm:prSet phldrT="[文本]"/>
      <dgm:spPr/>
      <dgm:t>
        <a:bodyPr/>
        <a:lstStyle/>
        <a:p>
          <a:r>
            <a:rPr lang="zh-CN" altLang="en-US" dirty="0" smtClean="0"/>
            <a:t>什么东西像什么东西</a:t>
          </a:r>
          <a:endParaRPr lang="zh-CN" altLang="en-US" dirty="0"/>
        </a:p>
      </dgm:t>
    </dgm:pt>
    <dgm:pt modelId="{DE5D4FEB-ED65-4A3A-83D4-23BF72C459F6}" type="parTrans" cxnId="{A8F8676B-2F98-4853-8DDB-77320AF7EC61}">
      <dgm:prSet/>
      <dgm:spPr/>
      <dgm:t>
        <a:bodyPr/>
        <a:lstStyle/>
        <a:p>
          <a:endParaRPr lang="zh-CN" altLang="en-US"/>
        </a:p>
      </dgm:t>
    </dgm:pt>
    <dgm:pt modelId="{0BCABDCF-6966-44B6-AB17-BE9A02237D32}" type="sibTrans" cxnId="{A8F8676B-2F98-4853-8DDB-77320AF7EC61}">
      <dgm:prSet/>
      <dgm:spPr/>
      <dgm:t>
        <a:bodyPr/>
        <a:lstStyle/>
        <a:p>
          <a:endParaRPr lang="zh-CN" altLang="en-US"/>
        </a:p>
      </dgm:t>
    </dgm:pt>
    <dgm:pt modelId="{BE22A469-B852-4F47-BB40-E1CA970A5BB8}">
      <dgm:prSet phldrT="[文本]"/>
      <dgm:spPr/>
      <dgm:t>
        <a:bodyPr/>
        <a:lstStyle/>
        <a:p>
          <a:r>
            <a:rPr lang="zh-CN" altLang="en-US" dirty="0" smtClean="0"/>
            <a:t>实现</a:t>
          </a:r>
          <a:endParaRPr lang="zh-CN" altLang="en-US" dirty="0"/>
        </a:p>
      </dgm:t>
    </dgm:pt>
    <dgm:pt modelId="{5606DCB6-FEC8-4986-AA61-A856AEAAEF15}" type="parTrans" cxnId="{D1B5D737-D33B-472D-B027-135CB93AAFC8}">
      <dgm:prSet/>
      <dgm:spPr/>
      <dgm:t>
        <a:bodyPr/>
        <a:lstStyle/>
        <a:p>
          <a:endParaRPr lang="zh-CN" altLang="en-US"/>
        </a:p>
      </dgm:t>
    </dgm:pt>
    <dgm:pt modelId="{1DE644B4-D726-4697-B874-411F9965D622}" type="sibTrans" cxnId="{D1B5D737-D33B-472D-B027-135CB93AAFC8}">
      <dgm:prSet/>
      <dgm:spPr/>
      <dgm:t>
        <a:bodyPr/>
        <a:lstStyle/>
        <a:p>
          <a:endParaRPr lang="zh-CN" altLang="en-US"/>
        </a:p>
      </dgm:t>
    </dgm:pt>
    <dgm:pt modelId="{4379F86B-D389-406C-8677-85A5F87EBF2D}">
      <dgm:prSet phldrT="[文本]"/>
      <dgm:spPr/>
      <dgm:t>
        <a:bodyPr/>
        <a:lstStyle/>
        <a:p>
          <a:r>
            <a:rPr lang="zh-CN" altLang="en-US" dirty="0" smtClean="0"/>
            <a:t>一段华丽的文字</a:t>
          </a:r>
          <a:endParaRPr lang="zh-CN" altLang="en-US" dirty="0"/>
        </a:p>
      </dgm:t>
    </dgm:pt>
    <dgm:pt modelId="{CE4B2720-8779-4F95-8499-4DFB5DD62B76}" type="parTrans" cxnId="{7BB6EFB8-FE4E-4BCE-94E1-F6B2E15057CD}">
      <dgm:prSet/>
      <dgm:spPr/>
      <dgm:t>
        <a:bodyPr/>
        <a:lstStyle/>
        <a:p>
          <a:endParaRPr lang="zh-CN" altLang="en-US"/>
        </a:p>
      </dgm:t>
    </dgm:pt>
    <dgm:pt modelId="{3206115C-3D83-4A55-8BEE-5AF060B8B9C5}" type="sibTrans" cxnId="{7BB6EFB8-FE4E-4BCE-94E1-F6B2E15057CD}">
      <dgm:prSet/>
      <dgm:spPr/>
      <dgm:t>
        <a:bodyPr/>
        <a:lstStyle/>
        <a:p>
          <a:endParaRPr lang="zh-CN" altLang="en-US"/>
        </a:p>
      </dgm:t>
    </dgm:pt>
    <dgm:pt modelId="{218EF32C-3F92-4A57-98DD-3DD2D1E6CCBC}" type="pres">
      <dgm:prSet presAssocID="{B546520F-1F05-4EFC-B0D3-09DF6A8C7A4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27B2B4-124B-4BC1-829B-2FBF92387D7B}" type="pres">
      <dgm:prSet presAssocID="{4EFDDECC-C292-4DAF-9CDF-6487FB3B87D0}" presName="composite" presStyleCnt="0"/>
      <dgm:spPr/>
    </dgm:pt>
    <dgm:pt modelId="{351C121E-F77B-4358-B90F-D34535682B95}" type="pres">
      <dgm:prSet presAssocID="{4EFDDECC-C292-4DAF-9CDF-6487FB3B87D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6B7496-362B-43D9-8123-B9BC6BF58430}" type="pres">
      <dgm:prSet presAssocID="{4EFDDECC-C292-4DAF-9CDF-6487FB3B87D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CB81A2-E791-45C0-824B-D4ED5FDD67C7}" type="pres">
      <dgm:prSet presAssocID="{E3779430-26E2-451D-85C1-51B18A174DB7}" presName="sp" presStyleCnt="0"/>
      <dgm:spPr/>
    </dgm:pt>
    <dgm:pt modelId="{D1D888CE-8A33-45C4-994C-556BFCD84D57}" type="pres">
      <dgm:prSet presAssocID="{51EFEC14-EB29-405F-AF7A-EEB3D6535A1B}" presName="composite" presStyleCnt="0"/>
      <dgm:spPr/>
    </dgm:pt>
    <dgm:pt modelId="{87630943-22CA-40CB-9B60-2EBFA5A7042F}" type="pres">
      <dgm:prSet presAssocID="{51EFEC14-EB29-405F-AF7A-EEB3D6535A1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BB5446-B3E0-405F-9C4F-1C91D851C76E}" type="pres">
      <dgm:prSet presAssocID="{51EFEC14-EB29-405F-AF7A-EEB3D6535A1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96FF99-1E11-4598-811A-16F8EEC5C0B5}" type="pres">
      <dgm:prSet presAssocID="{A347A0EA-7C9E-47FD-9729-F8594A364DB1}" presName="sp" presStyleCnt="0"/>
      <dgm:spPr/>
    </dgm:pt>
    <dgm:pt modelId="{4BC2CDBB-167E-4D4C-AAE2-DCACB4324097}" type="pres">
      <dgm:prSet presAssocID="{BE22A469-B852-4F47-BB40-E1CA970A5BB8}" presName="composite" presStyleCnt="0"/>
      <dgm:spPr/>
    </dgm:pt>
    <dgm:pt modelId="{E3719777-1AC9-4D9A-830F-8888452A210E}" type="pres">
      <dgm:prSet presAssocID="{BE22A469-B852-4F47-BB40-E1CA970A5BB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49439-FACC-4D1F-A019-CCC2C4D2AC08}" type="pres">
      <dgm:prSet presAssocID="{BE22A469-B852-4F47-BB40-E1CA970A5BB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5404C6-814F-4DC6-9B14-43B41AF24094}" type="presOf" srcId="{51EFEC14-EB29-405F-AF7A-EEB3D6535A1B}" destId="{87630943-22CA-40CB-9B60-2EBFA5A7042F}" srcOrd="0" destOrd="0" presId="urn:microsoft.com/office/officeart/2005/8/layout/chevron2"/>
    <dgm:cxn modelId="{620ECB95-D1B9-4930-9409-0A5B11A032C6}" srcId="{B546520F-1F05-4EFC-B0D3-09DF6A8C7A46}" destId="{51EFEC14-EB29-405F-AF7A-EEB3D6535A1B}" srcOrd="1" destOrd="0" parTransId="{D0CED805-E32E-47D3-925C-14757158289A}" sibTransId="{A347A0EA-7C9E-47FD-9729-F8594A364DB1}"/>
    <dgm:cxn modelId="{7BB6EFB8-FE4E-4BCE-94E1-F6B2E15057CD}" srcId="{BE22A469-B852-4F47-BB40-E1CA970A5BB8}" destId="{4379F86B-D389-406C-8677-85A5F87EBF2D}" srcOrd="0" destOrd="0" parTransId="{CE4B2720-8779-4F95-8499-4DFB5DD62B76}" sibTransId="{3206115C-3D83-4A55-8BEE-5AF060B8B9C5}"/>
    <dgm:cxn modelId="{D1B5D737-D33B-472D-B027-135CB93AAFC8}" srcId="{B546520F-1F05-4EFC-B0D3-09DF6A8C7A46}" destId="{BE22A469-B852-4F47-BB40-E1CA970A5BB8}" srcOrd="2" destOrd="0" parTransId="{5606DCB6-FEC8-4986-AA61-A856AEAAEF15}" sibTransId="{1DE644B4-D726-4697-B874-411F9965D622}"/>
    <dgm:cxn modelId="{9D921046-C2A7-49D8-A58A-386BC3A86988}" srcId="{4EFDDECC-C292-4DAF-9CDF-6487FB3B87D0}" destId="{FF9FEDE8-0DFD-4FF4-BDD2-9B2F9CAF303A}" srcOrd="0" destOrd="0" parTransId="{CA4C9FB3-2D29-4D97-9682-96812D51F435}" sibTransId="{14A44640-5E47-4DE2-8FEC-93D03483C016}"/>
    <dgm:cxn modelId="{2B980064-1253-4E3F-95BF-02E63F9B8560}" srcId="{4EFDDECC-C292-4DAF-9CDF-6487FB3B87D0}" destId="{58B9BD34-77DA-4659-8804-4B1D6F248AEF}" srcOrd="1" destOrd="0" parTransId="{E67E8786-E56B-4963-9703-A1AF17155840}" sibTransId="{4BFE1965-9D41-47CA-86EC-B368E8D5FD59}"/>
    <dgm:cxn modelId="{A8F8676B-2F98-4853-8DDB-77320AF7EC61}" srcId="{51EFEC14-EB29-405F-AF7A-EEB3D6535A1B}" destId="{39A13B48-D5F6-4DBA-9F8B-AFBD34B31832}" srcOrd="0" destOrd="0" parTransId="{DE5D4FEB-ED65-4A3A-83D4-23BF72C459F6}" sibTransId="{0BCABDCF-6966-44B6-AB17-BE9A02237D32}"/>
    <dgm:cxn modelId="{738F424A-B660-43F7-B105-ABAF4BCBECE9}" type="presOf" srcId="{BE22A469-B852-4F47-BB40-E1CA970A5BB8}" destId="{E3719777-1AC9-4D9A-830F-8888452A210E}" srcOrd="0" destOrd="0" presId="urn:microsoft.com/office/officeart/2005/8/layout/chevron2"/>
    <dgm:cxn modelId="{3574E0B0-91B3-4E14-9E52-D7310A49250E}" type="presOf" srcId="{FF9FEDE8-0DFD-4FF4-BDD2-9B2F9CAF303A}" destId="{E16B7496-362B-43D9-8123-B9BC6BF58430}" srcOrd="0" destOrd="0" presId="urn:microsoft.com/office/officeart/2005/8/layout/chevron2"/>
    <dgm:cxn modelId="{EFEB4035-0847-4BD9-B256-D21B5E46E8CE}" type="presOf" srcId="{4EFDDECC-C292-4DAF-9CDF-6487FB3B87D0}" destId="{351C121E-F77B-4358-B90F-D34535682B95}" srcOrd="0" destOrd="0" presId="urn:microsoft.com/office/officeart/2005/8/layout/chevron2"/>
    <dgm:cxn modelId="{CBB2659A-3440-426F-875B-DCA8FE888BD3}" srcId="{B546520F-1F05-4EFC-B0D3-09DF6A8C7A46}" destId="{4EFDDECC-C292-4DAF-9CDF-6487FB3B87D0}" srcOrd="0" destOrd="0" parTransId="{15F8A673-00DE-4291-90C5-00E18A4D9E14}" sibTransId="{E3779430-26E2-451D-85C1-51B18A174DB7}"/>
    <dgm:cxn modelId="{2B7AD5E7-D64C-4FAE-8B7A-2AE8AFEF4B84}" type="presOf" srcId="{4379F86B-D389-406C-8677-85A5F87EBF2D}" destId="{D8949439-FACC-4D1F-A019-CCC2C4D2AC08}" srcOrd="0" destOrd="0" presId="urn:microsoft.com/office/officeart/2005/8/layout/chevron2"/>
    <dgm:cxn modelId="{4081A8F2-9F39-44CC-B077-1516F7B67249}" type="presOf" srcId="{39A13B48-D5F6-4DBA-9F8B-AFBD34B31832}" destId="{3BBB5446-B3E0-405F-9C4F-1C91D851C76E}" srcOrd="0" destOrd="0" presId="urn:microsoft.com/office/officeart/2005/8/layout/chevron2"/>
    <dgm:cxn modelId="{3D53C678-DDCB-42EC-B5A1-A1716065B519}" type="presOf" srcId="{58B9BD34-77DA-4659-8804-4B1D6F248AEF}" destId="{E16B7496-362B-43D9-8123-B9BC6BF58430}" srcOrd="0" destOrd="1" presId="urn:microsoft.com/office/officeart/2005/8/layout/chevron2"/>
    <dgm:cxn modelId="{B79D3378-A2AD-429F-B9C5-CD297266BC22}" type="presOf" srcId="{B546520F-1F05-4EFC-B0D3-09DF6A8C7A46}" destId="{218EF32C-3F92-4A57-98DD-3DD2D1E6CCBC}" srcOrd="0" destOrd="0" presId="urn:microsoft.com/office/officeart/2005/8/layout/chevron2"/>
    <dgm:cxn modelId="{CF61628F-D5BE-4DF5-A277-DE08916380CF}" type="presParOf" srcId="{218EF32C-3F92-4A57-98DD-3DD2D1E6CCBC}" destId="{2727B2B4-124B-4BC1-829B-2FBF92387D7B}" srcOrd="0" destOrd="0" presId="urn:microsoft.com/office/officeart/2005/8/layout/chevron2"/>
    <dgm:cxn modelId="{FC46C823-D69D-4EDC-97BE-348E1E23B55D}" type="presParOf" srcId="{2727B2B4-124B-4BC1-829B-2FBF92387D7B}" destId="{351C121E-F77B-4358-B90F-D34535682B95}" srcOrd="0" destOrd="0" presId="urn:microsoft.com/office/officeart/2005/8/layout/chevron2"/>
    <dgm:cxn modelId="{AB04E021-3781-4F00-80BA-6C9C2ADC2E64}" type="presParOf" srcId="{2727B2B4-124B-4BC1-829B-2FBF92387D7B}" destId="{E16B7496-362B-43D9-8123-B9BC6BF58430}" srcOrd="1" destOrd="0" presId="urn:microsoft.com/office/officeart/2005/8/layout/chevron2"/>
    <dgm:cxn modelId="{3B21F381-26A0-4BEF-838F-9FCD64F0D615}" type="presParOf" srcId="{218EF32C-3F92-4A57-98DD-3DD2D1E6CCBC}" destId="{73CB81A2-E791-45C0-824B-D4ED5FDD67C7}" srcOrd="1" destOrd="0" presId="urn:microsoft.com/office/officeart/2005/8/layout/chevron2"/>
    <dgm:cxn modelId="{7BB0FEBA-A38F-4089-93FD-9EEA7E66F5C3}" type="presParOf" srcId="{218EF32C-3F92-4A57-98DD-3DD2D1E6CCBC}" destId="{D1D888CE-8A33-45C4-994C-556BFCD84D57}" srcOrd="2" destOrd="0" presId="urn:microsoft.com/office/officeart/2005/8/layout/chevron2"/>
    <dgm:cxn modelId="{3448B113-DB45-4512-86C7-2AFEAFD8E581}" type="presParOf" srcId="{D1D888CE-8A33-45C4-994C-556BFCD84D57}" destId="{87630943-22CA-40CB-9B60-2EBFA5A7042F}" srcOrd="0" destOrd="0" presId="urn:microsoft.com/office/officeart/2005/8/layout/chevron2"/>
    <dgm:cxn modelId="{DD10DA29-E726-4BF5-A204-BFC60B7E63C4}" type="presParOf" srcId="{D1D888CE-8A33-45C4-994C-556BFCD84D57}" destId="{3BBB5446-B3E0-405F-9C4F-1C91D851C76E}" srcOrd="1" destOrd="0" presId="urn:microsoft.com/office/officeart/2005/8/layout/chevron2"/>
    <dgm:cxn modelId="{98235247-1B90-4D0D-ABB1-7BBD6EA5E16F}" type="presParOf" srcId="{218EF32C-3F92-4A57-98DD-3DD2D1E6CCBC}" destId="{1D96FF99-1E11-4598-811A-16F8EEC5C0B5}" srcOrd="3" destOrd="0" presId="urn:microsoft.com/office/officeart/2005/8/layout/chevron2"/>
    <dgm:cxn modelId="{F2EF7AD5-FDD8-4AFC-8F07-7C852658325D}" type="presParOf" srcId="{218EF32C-3F92-4A57-98DD-3DD2D1E6CCBC}" destId="{4BC2CDBB-167E-4D4C-AAE2-DCACB4324097}" srcOrd="4" destOrd="0" presId="urn:microsoft.com/office/officeart/2005/8/layout/chevron2"/>
    <dgm:cxn modelId="{8386C431-BECF-4FFF-A013-F8B30623D8D1}" type="presParOf" srcId="{4BC2CDBB-167E-4D4C-AAE2-DCACB4324097}" destId="{E3719777-1AC9-4D9A-830F-8888452A210E}" srcOrd="0" destOrd="0" presId="urn:microsoft.com/office/officeart/2005/8/layout/chevron2"/>
    <dgm:cxn modelId="{DDB53A0D-577D-4A26-BFA0-48C3DE672DFC}" type="presParOf" srcId="{4BC2CDBB-167E-4D4C-AAE2-DCACB4324097}" destId="{D8949439-FACC-4D1F-A019-CCC2C4D2AC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B4AACE-AE66-4C8E-914E-D4A05C0E98BC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B30EDA-53AA-4AAC-BA71-CFB9649D17F1}">
      <dgm:prSet phldrT="[文本]"/>
      <dgm:spPr/>
      <dgm:t>
        <a:bodyPr/>
        <a:lstStyle/>
        <a:p>
          <a:r>
            <a:rPr lang="zh-CN" altLang="en-US" dirty="0" smtClean="0"/>
            <a:t>要多想</a:t>
          </a:r>
          <a:endParaRPr lang="zh-CN" altLang="en-US" dirty="0"/>
        </a:p>
      </dgm:t>
    </dgm:pt>
    <dgm:pt modelId="{97747EDB-1E20-4C33-9E2E-C2BA8A171305}" type="parTrans" cxnId="{804EA257-2529-45E8-91CC-B1348DD538B3}">
      <dgm:prSet/>
      <dgm:spPr/>
      <dgm:t>
        <a:bodyPr/>
        <a:lstStyle/>
        <a:p>
          <a:endParaRPr lang="zh-CN" altLang="en-US"/>
        </a:p>
      </dgm:t>
    </dgm:pt>
    <dgm:pt modelId="{3A7720DD-BC88-4EA7-9D98-809734C0A147}" type="sibTrans" cxnId="{804EA257-2529-45E8-91CC-B1348DD538B3}">
      <dgm:prSet/>
      <dgm:spPr/>
      <dgm:t>
        <a:bodyPr/>
        <a:lstStyle/>
        <a:p>
          <a:endParaRPr lang="zh-CN" altLang="en-US"/>
        </a:p>
      </dgm:t>
    </dgm:pt>
    <dgm:pt modelId="{331A50FF-014D-4512-AC95-50D08FD3C7F9}">
      <dgm:prSet phldrT="[文本]"/>
      <dgm:spPr/>
      <dgm:t>
        <a:bodyPr/>
        <a:lstStyle/>
        <a:p>
          <a:r>
            <a:rPr lang="zh-CN" altLang="en-US" dirty="0" smtClean="0"/>
            <a:t>为他人着想</a:t>
          </a:r>
          <a:endParaRPr lang="zh-CN" altLang="en-US" dirty="0"/>
        </a:p>
      </dgm:t>
    </dgm:pt>
    <dgm:pt modelId="{A146B810-7AC9-448C-ADE5-2AE50572871E}" type="parTrans" cxnId="{94027604-7826-4124-BCAF-5ACD67EF21D9}">
      <dgm:prSet/>
      <dgm:spPr/>
      <dgm:t>
        <a:bodyPr/>
        <a:lstStyle/>
        <a:p>
          <a:endParaRPr lang="zh-CN" altLang="en-US"/>
        </a:p>
      </dgm:t>
    </dgm:pt>
    <dgm:pt modelId="{BEC6D30E-1EE2-4058-936C-684C65276F6D}" type="sibTrans" cxnId="{94027604-7826-4124-BCAF-5ACD67EF21D9}">
      <dgm:prSet/>
      <dgm:spPr/>
      <dgm:t>
        <a:bodyPr/>
        <a:lstStyle/>
        <a:p>
          <a:endParaRPr lang="zh-CN" altLang="en-US"/>
        </a:p>
      </dgm:t>
    </dgm:pt>
    <dgm:pt modelId="{9196D25B-4ACB-4585-8376-653968220B8B}">
      <dgm:prSet phldrT="[文本]"/>
      <dgm:spPr/>
      <dgm:t>
        <a:bodyPr/>
        <a:lstStyle/>
        <a:p>
          <a:r>
            <a:rPr lang="zh-CN" altLang="en-US" dirty="0" smtClean="0"/>
            <a:t>帮叫医生</a:t>
          </a:r>
          <a:endParaRPr lang="zh-CN" altLang="en-US" dirty="0"/>
        </a:p>
      </dgm:t>
    </dgm:pt>
    <dgm:pt modelId="{ED48EFA4-746B-4332-B480-F1133CA9826F}" type="parTrans" cxnId="{BB1EF70D-5C46-4ECA-B9E1-00A3CBAE3DA2}">
      <dgm:prSet/>
      <dgm:spPr/>
      <dgm:t>
        <a:bodyPr/>
        <a:lstStyle/>
        <a:p>
          <a:endParaRPr lang="zh-CN" altLang="en-US"/>
        </a:p>
      </dgm:t>
    </dgm:pt>
    <dgm:pt modelId="{D988DB3F-D521-47EE-BD2E-AF24E355B573}" type="sibTrans" cxnId="{BB1EF70D-5C46-4ECA-B9E1-00A3CBAE3DA2}">
      <dgm:prSet/>
      <dgm:spPr/>
      <dgm:t>
        <a:bodyPr/>
        <a:lstStyle/>
        <a:p>
          <a:endParaRPr lang="zh-CN" altLang="en-US"/>
        </a:p>
      </dgm:t>
    </dgm:pt>
    <dgm:pt modelId="{37C7982C-ABF6-463C-A0C5-D4F55F72243F}">
      <dgm:prSet phldrT="[文本]"/>
      <dgm:spPr/>
      <dgm:t>
        <a:bodyPr/>
        <a:lstStyle/>
        <a:p>
          <a:r>
            <a:rPr lang="zh-CN" altLang="en-US" dirty="0" smtClean="0"/>
            <a:t>帮提东西</a:t>
          </a:r>
          <a:endParaRPr lang="zh-CN" altLang="en-US" dirty="0"/>
        </a:p>
      </dgm:t>
    </dgm:pt>
    <dgm:pt modelId="{7B743443-11F0-4425-ABEE-1D4527556520}" type="parTrans" cxnId="{A917C2A3-FD41-42E0-BE6B-E2C533FEF105}">
      <dgm:prSet/>
      <dgm:spPr/>
      <dgm:t>
        <a:bodyPr/>
        <a:lstStyle/>
        <a:p>
          <a:endParaRPr lang="zh-CN" altLang="en-US"/>
        </a:p>
      </dgm:t>
    </dgm:pt>
    <dgm:pt modelId="{31E16397-9276-426B-8B50-DDA38AD43843}" type="sibTrans" cxnId="{A917C2A3-FD41-42E0-BE6B-E2C533FEF105}">
      <dgm:prSet/>
      <dgm:spPr/>
      <dgm:t>
        <a:bodyPr/>
        <a:lstStyle/>
        <a:p>
          <a:endParaRPr lang="zh-CN" altLang="en-US"/>
        </a:p>
      </dgm:t>
    </dgm:pt>
    <dgm:pt modelId="{39C35AC6-B6ED-420A-8872-313B3F04BFFE}">
      <dgm:prSet phldrT="[文本]"/>
      <dgm:spPr/>
      <dgm:t>
        <a:bodyPr/>
        <a:lstStyle/>
        <a:p>
          <a:r>
            <a:rPr lang="zh-CN" altLang="en-US" dirty="0" smtClean="0"/>
            <a:t>预见后果</a:t>
          </a:r>
          <a:endParaRPr lang="zh-CN" altLang="en-US" dirty="0"/>
        </a:p>
      </dgm:t>
    </dgm:pt>
    <dgm:pt modelId="{B3817050-9665-4313-B432-1E6F58A1DDF2}" type="parTrans" cxnId="{B49A80BF-8177-4A12-A7C0-D39399EDBD38}">
      <dgm:prSet/>
      <dgm:spPr/>
      <dgm:t>
        <a:bodyPr/>
        <a:lstStyle/>
        <a:p>
          <a:endParaRPr lang="zh-CN" altLang="en-US"/>
        </a:p>
      </dgm:t>
    </dgm:pt>
    <dgm:pt modelId="{A209B2C2-CC34-41E9-B25E-D2314ABB33D2}" type="sibTrans" cxnId="{B49A80BF-8177-4A12-A7C0-D39399EDBD38}">
      <dgm:prSet/>
      <dgm:spPr/>
      <dgm:t>
        <a:bodyPr/>
        <a:lstStyle/>
        <a:p>
          <a:endParaRPr lang="zh-CN" altLang="en-US"/>
        </a:p>
      </dgm:t>
    </dgm:pt>
    <dgm:pt modelId="{B5B28D8B-8EE0-4C13-A8A6-021DB6459C32}">
      <dgm:prSet phldrT="[文本]"/>
      <dgm:spPr/>
      <dgm:t>
        <a:bodyPr/>
        <a:lstStyle/>
        <a:p>
          <a:r>
            <a:rPr lang="zh-CN" altLang="en-US" dirty="0" smtClean="0"/>
            <a:t>不闯红灯</a:t>
          </a:r>
          <a:endParaRPr lang="zh-CN" altLang="en-US" dirty="0"/>
        </a:p>
      </dgm:t>
    </dgm:pt>
    <dgm:pt modelId="{75D19A41-DF68-4E81-9764-CFC640F9EBF8}" type="parTrans" cxnId="{41AF4D13-4794-4998-A463-DDFFADA1861A}">
      <dgm:prSet/>
      <dgm:spPr/>
      <dgm:t>
        <a:bodyPr/>
        <a:lstStyle/>
        <a:p>
          <a:endParaRPr lang="zh-CN" altLang="en-US"/>
        </a:p>
      </dgm:t>
    </dgm:pt>
    <dgm:pt modelId="{72F6729E-6C8E-4334-86CB-F1F0D314775E}" type="sibTrans" cxnId="{41AF4D13-4794-4998-A463-DDFFADA1861A}">
      <dgm:prSet/>
      <dgm:spPr/>
      <dgm:t>
        <a:bodyPr/>
        <a:lstStyle/>
        <a:p>
          <a:endParaRPr lang="zh-CN" altLang="en-US"/>
        </a:p>
      </dgm:t>
    </dgm:pt>
    <dgm:pt modelId="{C69B383C-DC10-4674-9473-64032F726194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E3858884-9CC4-4432-AE81-FD6A8BFF5F04}" type="parTrans" cxnId="{A110DB15-9A03-4C4A-B166-7FF3AD91F88D}">
      <dgm:prSet/>
      <dgm:spPr/>
      <dgm:t>
        <a:bodyPr/>
        <a:lstStyle/>
        <a:p>
          <a:endParaRPr lang="zh-CN" altLang="en-US"/>
        </a:p>
      </dgm:t>
    </dgm:pt>
    <dgm:pt modelId="{25C910AC-3AC3-47E0-995D-A6D61B036CC0}" type="sibTrans" cxnId="{A110DB15-9A03-4C4A-B166-7FF3AD91F88D}">
      <dgm:prSet/>
      <dgm:spPr/>
      <dgm:t>
        <a:bodyPr/>
        <a:lstStyle/>
        <a:p>
          <a:endParaRPr lang="zh-CN" altLang="en-US"/>
        </a:p>
      </dgm:t>
    </dgm:pt>
    <dgm:pt modelId="{61C6830A-24CB-454C-A91E-9C6B568CA202}">
      <dgm:prSet phldrT="[文本]"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23AC2219-09BB-4B38-9ED4-D2BC306936F0}" type="parTrans" cxnId="{F3CF0F85-0815-40F8-98DE-5BED40520F1E}">
      <dgm:prSet/>
      <dgm:spPr/>
      <dgm:t>
        <a:bodyPr/>
        <a:lstStyle/>
        <a:p>
          <a:endParaRPr lang="zh-CN" altLang="en-US"/>
        </a:p>
      </dgm:t>
    </dgm:pt>
    <dgm:pt modelId="{665294BB-2F96-44AC-9F57-C55A29F38F7B}" type="sibTrans" cxnId="{F3CF0F85-0815-40F8-98DE-5BED40520F1E}">
      <dgm:prSet/>
      <dgm:spPr/>
      <dgm:t>
        <a:bodyPr/>
        <a:lstStyle/>
        <a:p>
          <a:endParaRPr lang="zh-CN" altLang="en-US"/>
        </a:p>
      </dgm:t>
    </dgm:pt>
    <dgm:pt modelId="{A4AF8A71-34A7-437E-A19A-3820F2BFEC94}" type="pres">
      <dgm:prSet presAssocID="{FAB4AACE-AE66-4C8E-914E-D4A05C0E98B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9C4388E-054B-45EB-8236-7252033A57C3}" type="pres">
      <dgm:prSet presAssocID="{E5B30EDA-53AA-4AAC-BA71-CFB9649D17F1}" presName="vertOne" presStyleCnt="0"/>
      <dgm:spPr/>
    </dgm:pt>
    <dgm:pt modelId="{2A973C8F-2E09-4C49-9B3E-B106A7EE18C1}" type="pres">
      <dgm:prSet presAssocID="{E5B30EDA-53AA-4AAC-BA71-CFB9649D17F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CC766CF-905C-4A6C-BA08-DA933E671987}" type="pres">
      <dgm:prSet presAssocID="{E5B30EDA-53AA-4AAC-BA71-CFB9649D17F1}" presName="parTransOne" presStyleCnt="0"/>
      <dgm:spPr/>
    </dgm:pt>
    <dgm:pt modelId="{FB6527FF-824B-4A92-886A-E65718327A5F}" type="pres">
      <dgm:prSet presAssocID="{E5B30EDA-53AA-4AAC-BA71-CFB9649D17F1}" presName="horzOne" presStyleCnt="0"/>
      <dgm:spPr/>
    </dgm:pt>
    <dgm:pt modelId="{F3CF5FD6-B7F8-4D93-8D2A-470D4D2BB940}" type="pres">
      <dgm:prSet presAssocID="{331A50FF-014D-4512-AC95-50D08FD3C7F9}" presName="vertTwo" presStyleCnt="0"/>
      <dgm:spPr/>
    </dgm:pt>
    <dgm:pt modelId="{D74FEAD4-C76D-474D-B265-83D409C8CCFD}" type="pres">
      <dgm:prSet presAssocID="{331A50FF-014D-4512-AC95-50D08FD3C7F9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EA8D1C-CD56-43D2-AD23-C4B8BCCF154E}" type="pres">
      <dgm:prSet presAssocID="{331A50FF-014D-4512-AC95-50D08FD3C7F9}" presName="parTransTwo" presStyleCnt="0"/>
      <dgm:spPr/>
    </dgm:pt>
    <dgm:pt modelId="{E90D7E1A-3728-468B-A644-CC65765806BA}" type="pres">
      <dgm:prSet presAssocID="{331A50FF-014D-4512-AC95-50D08FD3C7F9}" presName="horzTwo" presStyleCnt="0"/>
      <dgm:spPr/>
    </dgm:pt>
    <dgm:pt modelId="{6A8DD06C-33E1-4915-A384-1C4123B0C623}" type="pres">
      <dgm:prSet presAssocID="{9196D25B-4ACB-4585-8376-653968220B8B}" presName="vertThree" presStyleCnt="0"/>
      <dgm:spPr/>
    </dgm:pt>
    <dgm:pt modelId="{A71A5284-E45B-4783-A151-A6AB00707519}" type="pres">
      <dgm:prSet presAssocID="{9196D25B-4ACB-4585-8376-653968220B8B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C81A51-822B-4682-A192-2A2394B05543}" type="pres">
      <dgm:prSet presAssocID="{9196D25B-4ACB-4585-8376-653968220B8B}" presName="horzThree" presStyleCnt="0"/>
      <dgm:spPr/>
    </dgm:pt>
    <dgm:pt modelId="{235D6305-C78B-4005-B936-E8264290E30A}" type="pres">
      <dgm:prSet presAssocID="{D988DB3F-D521-47EE-BD2E-AF24E355B573}" presName="sibSpaceThree" presStyleCnt="0"/>
      <dgm:spPr/>
    </dgm:pt>
    <dgm:pt modelId="{CE494362-8AD8-4839-AF6A-D0785814B36A}" type="pres">
      <dgm:prSet presAssocID="{37C7982C-ABF6-463C-A0C5-D4F55F72243F}" presName="vertThree" presStyleCnt="0"/>
      <dgm:spPr/>
    </dgm:pt>
    <dgm:pt modelId="{0B742B57-AD9D-4E20-AD6E-645094A7BF08}" type="pres">
      <dgm:prSet presAssocID="{37C7982C-ABF6-463C-A0C5-D4F55F72243F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1CF361-4050-407A-A4D6-5C5B8F3A4CEA}" type="pres">
      <dgm:prSet presAssocID="{37C7982C-ABF6-463C-A0C5-D4F55F72243F}" presName="horzThree" presStyleCnt="0"/>
      <dgm:spPr/>
    </dgm:pt>
    <dgm:pt modelId="{F321B185-4B85-4B05-821F-E896A677C764}" type="pres">
      <dgm:prSet presAssocID="{BEC6D30E-1EE2-4058-936C-684C65276F6D}" presName="sibSpaceTwo" presStyleCnt="0"/>
      <dgm:spPr/>
    </dgm:pt>
    <dgm:pt modelId="{C080450A-DF13-4413-9544-19BA5758794A}" type="pres">
      <dgm:prSet presAssocID="{39C35AC6-B6ED-420A-8872-313B3F04BFFE}" presName="vertTwo" presStyleCnt="0"/>
      <dgm:spPr/>
    </dgm:pt>
    <dgm:pt modelId="{11E539F1-A24C-4ED7-8570-50D8A217800B}" type="pres">
      <dgm:prSet presAssocID="{39C35AC6-B6ED-420A-8872-313B3F04BFF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16A46C3-DDBF-4C7F-9F30-9A0C946E7628}" type="pres">
      <dgm:prSet presAssocID="{39C35AC6-B6ED-420A-8872-313B3F04BFFE}" presName="parTransTwo" presStyleCnt="0"/>
      <dgm:spPr/>
    </dgm:pt>
    <dgm:pt modelId="{C4BA4B40-2710-418A-B975-B9FB223B497C}" type="pres">
      <dgm:prSet presAssocID="{39C35AC6-B6ED-420A-8872-313B3F04BFFE}" presName="horzTwo" presStyleCnt="0"/>
      <dgm:spPr/>
    </dgm:pt>
    <dgm:pt modelId="{D0C28C2B-463E-4D4F-88DB-8B6EE9D88D52}" type="pres">
      <dgm:prSet presAssocID="{B5B28D8B-8EE0-4C13-A8A6-021DB6459C32}" presName="vertThree" presStyleCnt="0"/>
      <dgm:spPr/>
    </dgm:pt>
    <dgm:pt modelId="{BC671DC7-5404-4BB5-BFA8-A5791F01AB4B}" type="pres">
      <dgm:prSet presAssocID="{B5B28D8B-8EE0-4C13-A8A6-021DB6459C3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C096AA-7280-43B6-BC18-8E5BA8E93046}" type="pres">
      <dgm:prSet presAssocID="{B5B28D8B-8EE0-4C13-A8A6-021DB6459C32}" presName="horzThree" presStyleCnt="0"/>
      <dgm:spPr/>
    </dgm:pt>
    <dgm:pt modelId="{5F07EF12-28E7-4B46-B5BC-1989EB3A8D16}" type="pres">
      <dgm:prSet presAssocID="{72F6729E-6C8E-4334-86CB-F1F0D314775E}" presName="sibSpaceThree" presStyleCnt="0"/>
      <dgm:spPr/>
    </dgm:pt>
    <dgm:pt modelId="{E4AEB809-A737-408E-846A-53B75FADD139}" type="pres">
      <dgm:prSet presAssocID="{C69B383C-DC10-4674-9473-64032F726194}" presName="vertThree" presStyleCnt="0"/>
      <dgm:spPr/>
    </dgm:pt>
    <dgm:pt modelId="{EE517726-1826-4C8B-BAA1-8AA9F4A794BF}" type="pres">
      <dgm:prSet presAssocID="{C69B383C-DC10-4674-9473-64032F726194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1E75C16-B027-49C4-876D-C69DFD712BDF}" type="pres">
      <dgm:prSet presAssocID="{C69B383C-DC10-4674-9473-64032F726194}" presName="horzThree" presStyleCnt="0"/>
      <dgm:spPr/>
    </dgm:pt>
    <dgm:pt modelId="{2869CA14-38C4-48E4-9743-DB90845B5D03}" type="pres">
      <dgm:prSet presAssocID="{A209B2C2-CC34-41E9-B25E-D2314ABB33D2}" presName="sibSpaceTwo" presStyleCnt="0"/>
      <dgm:spPr/>
    </dgm:pt>
    <dgm:pt modelId="{1EFDAEC5-ECC7-49DF-8B3D-FA5006C3EB93}" type="pres">
      <dgm:prSet presAssocID="{61C6830A-24CB-454C-A91E-9C6B568CA202}" presName="vertTwo" presStyleCnt="0"/>
      <dgm:spPr/>
    </dgm:pt>
    <dgm:pt modelId="{BFA4577B-0626-48B1-9ECA-7408000D3D02}" type="pres">
      <dgm:prSet presAssocID="{61C6830A-24CB-454C-A91E-9C6B568CA202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25CF23D-33D7-4E75-BCE6-1F549CF2E6A6}" type="pres">
      <dgm:prSet presAssocID="{61C6830A-24CB-454C-A91E-9C6B568CA202}" presName="horzTwo" presStyleCnt="0"/>
      <dgm:spPr/>
    </dgm:pt>
  </dgm:ptLst>
  <dgm:cxnLst>
    <dgm:cxn modelId="{4244168A-9718-4A56-B0EA-4B1A2CA1CEC1}" type="presOf" srcId="{C69B383C-DC10-4674-9473-64032F726194}" destId="{EE517726-1826-4C8B-BAA1-8AA9F4A794BF}" srcOrd="0" destOrd="0" presId="urn:microsoft.com/office/officeart/2005/8/layout/hierarchy4"/>
    <dgm:cxn modelId="{2405DD74-43DF-4219-B203-7814054C167B}" type="presOf" srcId="{61C6830A-24CB-454C-A91E-9C6B568CA202}" destId="{BFA4577B-0626-48B1-9ECA-7408000D3D02}" srcOrd="0" destOrd="0" presId="urn:microsoft.com/office/officeart/2005/8/layout/hierarchy4"/>
    <dgm:cxn modelId="{A110DB15-9A03-4C4A-B166-7FF3AD91F88D}" srcId="{39C35AC6-B6ED-420A-8872-313B3F04BFFE}" destId="{C69B383C-DC10-4674-9473-64032F726194}" srcOrd="1" destOrd="0" parTransId="{E3858884-9CC4-4432-AE81-FD6A8BFF5F04}" sibTransId="{25C910AC-3AC3-47E0-995D-A6D61B036CC0}"/>
    <dgm:cxn modelId="{AA4AB3C3-F0B5-4ADD-AFA4-3F7C03B585D3}" type="presOf" srcId="{9196D25B-4ACB-4585-8376-653968220B8B}" destId="{A71A5284-E45B-4783-A151-A6AB00707519}" srcOrd="0" destOrd="0" presId="urn:microsoft.com/office/officeart/2005/8/layout/hierarchy4"/>
    <dgm:cxn modelId="{804EA257-2529-45E8-91CC-B1348DD538B3}" srcId="{FAB4AACE-AE66-4C8E-914E-D4A05C0E98BC}" destId="{E5B30EDA-53AA-4AAC-BA71-CFB9649D17F1}" srcOrd="0" destOrd="0" parTransId="{97747EDB-1E20-4C33-9E2E-C2BA8A171305}" sibTransId="{3A7720DD-BC88-4EA7-9D98-809734C0A147}"/>
    <dgm:cxn modelId="{3B846676-A54F-46B9-8531-487FCA1AA714}" type="presOf" srcId="{FAB4AACE-AE66-4C8E-914E-D4A05C0E98BC}" destId="{A4AF8A71-34A7-437E-A19A-3820F2BFEC94}" srcOrd="0" destOrd="0" presId="urn:microsoft.com/office/officeart/2005/8/layout/hierarchy4"/>
    <dgm:cxn modelId="{F3CF0F85-0815-40F8-98DE-5BED40520F1E}" srcId="{E5B30EDA-53AA-4AAC-BA71-CFB9649D17F1}" destId="{61C6830A-24CB-454C-A91E-9C6B568CA202}" srcOrd="2" destOrd="0" parTransId="{23AC2219-09BB-4B38-9ED4-D2BC306936F0}" sibTransId="{665294BB-2F96-44AC-9F57-C55A29F38F7B}"/>
    <dgm:cxn modelId="{DF56F97E-DBC2-449B-923F-D04D1974272F}" type="presOf" srcId="{E5B30EDA-53AA-4AAC-BA71-CFB9649D17F1}" destId="{2A973C8F-2E09-4C49-9B3E-B106A7EE18C1}" srcOrd="0" destOrd="0" presId="urn:microsoft.com/office/officeart/2005/8/layout/hierarchy4"/>
    <dgm:cxn modelId="{41AF4D13-4794-4998-A463-DDFFADA1861A}" srcId="{39C35AC6-B6ED-420A-8872-313B3F04BFFE}" destId="{B5B28D8B-8EE0-4C13-A8A6-021DB6459C32}" srcOrd="0" destOrd="0" parTransId="{75D19A41-DF68-4E81-9764-CFC640F9EBF8}" sibTransId="{72F6729E-6C8E-4334-86CB-F1F0D314775E}"/>
    <dgm:cxn modelId="{94027604-7826-4124-BCAF-5ACD67EF21D9}" srcId="{E5B30EDA-53AA-4AAC-BA71-CFB9649D17F1}" destId="{331A50FF-014D-4512-AC95-50D08FD3C7F9}" srcOrd="0" destOrd="0" parTransId="{A146B810-7AC9-448C-ADE5-2AE50572871E}" sibTransId="{BEC6D30E-1EE2-4058-936C-684C65276F6D}"/>
    <dgm:cxn modelId="{A69EA489-017B-4DD3-927D-2AAD5F0E6EF9}" type="presOf" srcId="{B5B28D8B-8EE0-4C13-A8A6-021DB6459C32}" destId="{BC671DC7-5404-4BB5-BFA8-A5791F01AB4B}" srcOrd="0" destOrd="0" presId="urn:microsoft.com/office/officeart/2005/8/layout/hierarchy4"/>
    <dgm:cxn modelId="{8B32785B-5EB7-4F69-9CA5-A625CF5C16FB}" type="presOf" srcId="{39C35AC6-B6ED-420A-8872-313B3F04BFFE}" destId="{11E539F1-A24C-4ED7-8570-50D8A217800B}" srcOrd="0" destOrd="0" presId="urn:microsoft.com/office/officeart/2005/8/layout/hierarchy4"/>
    <dgm:cxn modelId="{B49A80BF-8177-4A12-A7C0-D39399EDBD38}" srcId="{E5B30EDA-53AA-4AAC-BA71-CFB9649D17F1}" destId="{39C35AC6-B6ED-420A-8872-313B3F04BFFE}" srcOrd="1" destOrd="0" parTransId="{B3817050-9665-4313-B432-1E6F58A1DDF2}" sibTransId="{A209B2C2-CC34-41E9-B25E-D2314ABB33D2}"/>
    <dgm:cxn modelId="{BB1EF70D-5C46-4ECA-B9E1-00A3CBAE3DA2}" srcId="{331A50FF-014D-4512-AC95-50D08FD3C7F9}" destId="{9196D25B-4ACB-4585-8376-653968220B8B}" srcOrd="0" destOrd="0" parTransId="{ED48EFA4-746B-4332-B480-F1133CA9826F}" sibTransId="{D988DB3F-D521-47EE-BD2E-AF24E355B573}"/>
    <dgm:cxn modelId="{A917C2A3-FD41-42E0-BE6B-E2C533FEF105}" srcId="{331A50FF-014D-4512-AC95-50D08FD3C7F9}" destId="{37C7982C-ABF6-463C-A0C5-D4F55F72243F}" srcOrd="1" destOrd="0" parTransId="{7B743443-11F0-4425-ABEE-1D4527556520}" sibTransId="{31E16397-9276-426B-8B50-DDA38AD43843}"/>
    <dgm:cxn modelId="{DEE51930-9FE3-4156-983F-C426E16A01D3}" type="presOf" srcId="{331A50FF-014D-4512-AC95-50D08FD3C7F9}" destId="{D74FEAD4-C76D-474D-B265-83D409C8CCFD}" srcOrd="0" destOrd="0" presId="urn:microsoft.com/office/officeart/2005/8/layout/hierarchy4"/>
    <dgm:cxn modelId="{0898E325-849D-4CCF-A304-1C3DD11498B8}" type="presOf" srcId="{37C7982C-ABF6-463C-A0C5-D4F55F72243F}" destId="{0B742B57-AD9D-4E20-AD6E-645094A7BF08}" srcOrd="0" destOrd="0" presId="urn:microsoft.com/office/officeart/2005/8/layout/hierarchy4"/>
    <dgm:cxn modelId="{7E61E57F-9F08-4D9D-A50C-77625C586651}" type="presParOf" srcId="{A4AF8A71-34A7-437E-A19A-3820F2BFEC94}" destId="{F9C4388E-054B-45EB-8236-7252033A57C3}" srcOrd="0" destOrd="0" presId="urn:microsoft.com/office/officeart/2005/8/layout/hierarchy4"/>
    <dgm:cxn modelId="{A0284CBC-24A8-4EE3-8BEF-E50D68E59733}" type="presParOf" srcId="{F9C4388E-054B-45EB-8236-7252033A57C3}" destId="{2A973C8F-2E09-4C49-9B3E-B106A7EE18C1}" srcOrd="0" destOrd="0" presId="urn:microsoft.com/office/officeart/2005/8/layout/hierarchy4"/>
    <dgm:cxn modelId="{07F24C49-1E64-4EE5-8C3B-05DED78B5277}" type="presParOf" srcId="{F9C4388E-054B-45EB-8236-7252033A57C3}" destId="{ECC766CF-905C-4A6C-BA08-DA933E671987}" srcOrd="1" destOrd="0" presId="urn:microsoft.com/office/officeart/2005/8/layout/hierarchy4"/>
    <dgm:cxn modelId="{2D45B619-1BF1-4647-9D21-CF35F5125F17}" type="presParOf" srcId="{F9C4388E-054B-45EB-8236-7252033A57C3}" destId="{FB6527FF-824B-4A92-886A-E65718327A5F}" srcOrd="2" destOrd="0" presId="urn:microsoft.com/office/officeart/2005/8/layout/hierarchy4"/>
    <dgm:cxn modelId="{A9920C58-88AF-4933-847F-92E4D0AA904A}" type="presParOf" srcId="{FB6527FF-824B-4A92-886A-E65718327A5F}" destId="{F3CF5FD6-B7F8-4D93-8D2A-470D4D2BB940}" srcOrd="0" destOrd="0" presId="urn:microsoft.com/office/officeart/2005/8/layout/hierarchy4"/>
    <dgm:cxn modelId="{F7286425-866B-4663-9454-260310413AD3}" type="presParOf" srcId="{F3CF5FD6-B7F8-4D93-8D2A-470D4D2BB940}" destId="{D74FEAD4-C76D-474D-B265-83D409C8CCFD}" srcOrd="0" destOrd="0" presId="urn:microsoft.com/office/officeart/2005/8/layout/hierarchy4"/>
    <dgm:cxn modelId="{D190DD13-BDCB-44DD-8834-0EE2DA68641E}" type="presParOf" srcId="{F3CF5FD6-B7F8-4D93-8D2A-470D4D2BB940}" destId="{CAEA8D1C-CD56-43D2-AD23-C4B8BCCF154E}" srcOrd="1" destOrd="0" presId="urn:microsoft.com/office/officeart/2005/8/layout/hierarchy4"/>
    <dgm:cxn modelId="{4C72C113-1FC4-42C8-886B-080D71254FD3}" type="presParOf" srcId="{F3CF5FD6-B7F8-4D93-8D2A-470D4D2BB940}" destId="{E90D7E1A-3728-468B-A644-CC65765806BA}" srcOrd="2" destOrd="0" presId="urn:microsoft.com/office/officeart/2005/8/layout/hierarchy4"/>
    <dgm:cxn modelId="{F9B6EE53-E05E-4665-BEAB-E94FCFF03081}" type="presParOf" srcId="{E90D7E1A-3728-468B-A644-CC65765806BA}" destId="{6A8DD06C-33E1-4915-A384-1C4123B0C623}" srcOrd="0" destOrd="0" presId="urn:microsoft.com/office/officeart/2005/8/layout/hierarchy4"/>
    <dgm:cxn modelId="{CC1A860D-AD42-4943-88D7-0BDC8689133D}" type="presParOf" srcId="{6A8DD06C-33E1-4915-A384-1C4123B0C623}" destId="{A71A5284-E45B-4783-A151-A6AB00707519}" srcOrd="0" destOrd="0" presId="urn:microsoft.com/office/officeart/2005/8/layout/hierarchy4"/>
    <dgm:cxn modelId="{7273E624-D875-4A75-9326-FFB624EF1870}" type="presParOf" srcId="{6A8DD06C-33E1-4915-A384-1C4123B0C623}" destId="{3EC81A51-822B-4682-A192-2A2394B05543}" srcOrd="1" destOrd="0" presId="urn:microsoft.com/office/officeart/2005/8/layout/hierarchy4"/>
    <dgm:cxn modelId="{C36375FF-848B-448A-943E-D18E21B65B21}" type="presParOf" srcId="{E90D7E1A-3728-468B-A644-CC65765806BA}" destId="{235D6305-C78B-4005-B936-E8264290E30A}" srcOrd="1" destOrd="0" presId="urn:microsoft.com/office/officeart/2005/8/layout/hierarchy4"/>
    <dgm:cxn modelId="{0A4FAA7E-A0D9-40A0-99D2-891E48A10F1C}" type="presParOf" srcId="{E90D7E1A-3728-468B-A644-CC65765806BA}" destId="{CE494362-8AD8-4839-AF6A-D0785814B36A}" srcOrd="2" destOrd="0" presId="urn:microsoft.com/office/officeart/2005/8/layout/hierarchy4"/>
    <dgm:cxn modelId="{FC678B76-C6CF-4C86-8BDB-CF9DC20CEA14}" type="presParOf" srcId="{CE494362-8AD8-4839-AF6A-D0785814B36A}" destId="{0B742B57-AD9D-4E20-AD6E-645094A7BF08}" srcOrd="0" destOrd="0" presId="urn:microsoft.com/office/officeart/2005/8/layout/hierarchy4"/>
    <dgm:cxn modelId="{D7E0D04C-CCAA-4337-9C88-970C5039CB99}" type="presParOf" srcId="{CE494362-8AD8-4839-AF6A-D0785814B36A}" destId="{281CF361-4050-407A-A4D6-5C5B8F3A4CEA}" srcOrd="1" destOrd="0" presId="urn:microsoft.com/office/officeart/2005/8/layout/hierarchy4"/>
    <dgm:cxn modelId="{E3303F21-3FE1-4F63-A8D6-33356F7F0A98}" type="presParOf" srcId="{FB6527FF-824B-4A92-886A-E65718327A5F}" destId="{F321B185-4B85-4B05-821F-E896A677C764}" srcOrd="1" destOrd="0" presId="urn:microsoft.com/office/officeart/2005/8/layout/hierarchy4"/>
    <dgm:cxn modelId="{6960A229-4CB2-43BC-8009-DE91E0C1A55D}" type="presParOf" srcId="{FB6527FF-824B-4A92-886A-E65718327A5F}" destId="{C080450A-DF13-4413-9544-19BA5758794A}" srcOrd="2" destOrd="0" presId="urn:microsoft.com/office/officeart/2005/8/layout/hierarchy4"/>
    <dgm:cxn modelId="{8C1450AB-2886-460B-9B88-604E9E67BBAA}" type="presParOf" srcId="{C080450A-DF13-4413-9544-19BA5758794A}" destId="{11E539F1-A24C-4ED7-8570-50D8A217800B}" srcOrd="0" destOrd="0" presId="urn:microsoft.com/office/officeart/2005/8/layout/hierarchy4"/>
    <dgm:cxn modelId="{AFCCC1B5-A6BF-4C62-BFC8-6632918CE37E}" type="presParOf" srcId="{C080450A-DF13-4413-9544-19BA5758794A}" destId="{516A46C3-DDBF-4C7F-9F30-9A0C946E7628}" srcOrd="1" destOrd="0" presId="urn:microsoft.com/office/officeart/2005/8/layout/hierarchy4"/>
    <dgm:cxn modelId="{D89530FB-5A18-4EAE-AC87-589542D26331}" type="presParOf" srcId="{C080450A-DF13-4413-9544-19BA5758794A}" destId="{C4BA4B40-2710-418A-B975-B9FB223B497C}" srcOrd="2" destOrd="0" presId="urn:microsoft.com/office/officeart/2005/8/layout/hierarchy4"/>
    <dgm:cxn modelId="{9F756E19-7E6B-4EB3-BC90-45463630AF28}" type="presParOf" srcId="{C4BA4B40-2710-418A-B975-B9FB223B497C}" destId="{D0C28C2B-463E-4D4F-88DB-8B6EE9D88D52}" srcOrd="0" destOrd="0" presId="urn:microsoft.com/office/officeart/2005/8/layout/hierarchy4"/>
    <dgm:cxn modelId="{FC2044CA-0656-4CA8-87EA-CE3F85A8A6E1}" type="presParOf" srcId="{D0C28C2B-463E-4D4F-88DB-8B6EE9D88D52}" destId="{BC671DC7-5404-4BB5-BFA8-A5791F01AB4B}" srcOrd="0" destOrd="0" presId="urn:microsoft.com/office/officeart/2005/8/layout/hierarchy4"/>
    <dgm:cxn modelId="{FF962B8B-FF53-4717-98EB-7BBCD32B88DF}" type="presParOf" srcId="{D0C28C2B-463E-4D4F-88DB-8B6EE9D88D52}" destId="{50C096AA-7280-43B6-BC18-8E5BA8E93046}" srcOrd="1" destOrd="0" presId="urn:microsoft.com/office/officeart/2005/8/layout/hierarchy4"/>
    <dgm:cxn modelId="{B7274D1A-64AF-4639-AD2A-D834A123DEAB}" type="presParOf" srcId="{C4BA4B40-2710-418A-B975-B9FB223B497C}" destId="{5F07EF12-28E7-4B46-B5BC-1989EB3A8D16}" srcOrd="1" destOrd="0" presId="urn:microsoft.com/office/officeart/2005/8/layout/hierarchy4"/>
    <dgm:cxn modelId="{EDF5F14F-ED72-4D02-9FE0-752CE5B84C1D}" type="presParOf" srcId="{C4BA4B40-2710-418A-B975-B9FB223B497C}" destId="{E4AEB809-A737-408E-846A-53B75FADD139}" srcOrd="2" destOrd="0" presId="urn:microsoft.com/office/officeart/2005/8/layout/hierarchy4"/>
    <dgm:cxn modelId="{9843F59F-14BE-44BE-AF7F-C3ECC4EB2F67}" type="presParOf" srcId="{E4AEB809-A737-408E-846A-53B75FADD139}" destId="{EE517726-1826-4C8B-BAA1-8AA9F4A794BF}" srcOrd="0" destOrd="0" presId="urn:microsoft.com/office/officeart/2005/8/layout/hierarchy4"/>
    <dgm:cxn modelId="{48FF30E7-75E9-4944-A826-860EBDD1252F}" type="presParOf" srcId="{E4AEB809-A737-408E-846A-53B75FADD139}" destId="{F1E75C16-B027-49C4-876D-C69DFD712BDF}" srcOrd="1" destOrd="0" presId="urn:microsoft.com/office/officeart/2005/8/layout/hierarchy4"/>
    <dgm:cxn modelId="{2106B779-525B-44C9-9B2B-BE74CE29D069}" type="presParOf" srcId="{FB6527FF-824B-4A92-886A-E65718327A5F}" destId="{2869CA14-38C4-48E4-9743-DB90845B5D03}" srcOrd="3" destOrd="0" presId="urn:microsoft.com/office/officeart/2005/8/layout/hierarchy4"/>
    <dgm:cxn modelId="{C676D5A3-49EF-4FD9-8965-18D5A0A4DFE4}" type="presParOf" srcId="{FB6527FF-824B-4A92-886A-E65718327A5F}" destId="{1EFDAEC5-ECC7-49DF-8B3D-FA5006C3EB93}" srcOrd="4" destOrd="0" presId="urn:microsoft.com/office/officeart/2005/8/layout/hierarchy4"/>
    <dgm:cxn modelId="{8C3F4D1D-C194-4E5B-8419-740E872AFA34}" type="presParOf" srcId="{1EFDAEC5-ECC7-49DF-8B3D-FA5006C3EB93}" destId="{BFA4577B-0626-48B1-9ECA-7408000D3D02}" srcOrd="0" destOrd="0" presId="urn:microsoft.com/office/officeart/2005/8/layout/hierarchy4"/>
    <dgm:cxn modelId="{A731A0CE-52A1-415A-B046-C0F819F782CF}" type="presParOf" srcId="{1EFDAEC5-ECC7-49DF-8B3D-FA5006C3EB93}" destId="{425CF23D-33D7-4E75-BCE6-1F549CF2E6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C121E-F77B-4358-B90F-D34535682B95}">
      <dsp:nvSpPr>
        <dsp:cNvPr id="0" name=""/>
        <dsp:cNvSpPr/>
      </dsp:nvSpPr>
      <dsp:spPr>
        <a:xfrm rot="5400000">
          <a:off x="-198830" y="199488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例子</a:t>
          </a:r>
          <a:endParaRPr lang="zh-CN" altLang="en-US" sz="2100" kern="1200" dirty="0"/>
        </a:p>
      </dsp:txBody>
      <dsp:txXfrm rot="-5400000">
        <a:off x="1" y="464595"/>
        <a:ext cx="927876" cy="397661"/>
      </dsp:txXfrm>
    </dsp:sp>
    <dsp:sp modelId="{E16B7496-362B-43D9-8123-B9BC6BF58430}">
      <dsp:nvSpPr>
        <dsp:cNvPr id="0" name=""/>
        <dsp:cNvSpPr/>
      </dsp:nvSpPr>
      <dsp:spPr>
        <a:xfrm rot="5400000">
          <a:off x="2257225" y="-1328691"/>
          <a:ext cx="861599" cy="3520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烟花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树叶</a:t>
          </a:r>
          <a:endParaRPr lang="zh-CN" altLang="en-US" sz="2000" kern="1200" dirty="0"/>
        </a:p>
      </dsp:txBody>
      <dsp:txXfrm rot="-5400000">
        <a:off x="927876" y="42718"/>
        <a:ext cx="3478238" cy="777479"/>
      </dsp:txXfrm>
    </dsp:sp>
    <dsp:sp modelId="{87630943-22CA-40CB-9B60-2EBFA5A7042F}">
      <dsp:nvSpPr>
        <dsp:cNvPr id="0" name=""/>
        <dsp:cNvSpPr/>
      </dsp:nvSpPr>
      <dsp:spPr>
        <a:xfrm rot="5400000">
          <a:off x="-198830" y="1326761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方法</a:t>
          </a:r>
          <a:endParaRPr lang="zh-CN" altLang="en-US" sz="2100" kern="1200" dirty="0"/>
        </a:p>
      </dsp:txBody>
      <dsp:txXfrm rot="-5400000">
        <a:off x="1" y="1591868"/>
        <a:ext cx="927876" cy="397661"/>
      </dsp:txXfrm>
    </dsp:sp>
    <dsp:sp modelId="{3BBB5446-B3E0-405F-9C4F-1C91D851C76E}">
      <dsp:nvSpPr>
        <dsp:cNvPr id="0" name=""/>
        <dsp:cNvSpPr/>
      </dsp:nvSpPr>
      <dsp:spPr>
        <a:xfrm rot="5400000">
          <a:off x="2257225" y="-201418"/>
          <a:ext cx="861599" cy="3520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什么东西像什么东西</a:t>
          </a:r>
          <a:endParaRPr lang="zh-CN" altLang="en-US" sz="2000" kern="1200" dirty="0"/>
        </a:p>
      </dsp:txBody>
      <dsp:txXfrm rot="-5400000">
        <a:off x="927876" y="1169991"/>
        <a:ext cx="3478238" cy="777479"/>
      </dsp:txXfrm>
    </dsp:sp>
    <dsp:sp modelId="{E3719777-1AC9-4D9A-830F-8888452A210E}">
      <dsp:nvSpPr>
        <dsp:cNvPr id="0" name=""/>
        <dsp:cNvSpPr/>
      </dsp:nvSpPr>
      <dsp:spPr>
        <a:xfrm rot="5400000">
          <a:off x="-198830" y="2454035"/>
          <a:ext cx="1325537" cy="9278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实现</a:t>
          </a:r>
          <a:endParaRPr lang="zh-CN" altLang="en-US" sz="2100" kern="1200" dirty="0"/>
        </a:p>
      </dsp:txBody>
      <dsp:txXfrm rot="-5400000">
        <a:off x="1" y="2719142"/>
        <a:ext cx="927876" cy="397661"/>
      </dsp:txXfrm>
    </dsp:sp>
    <dsp:sp modelId="{D8949439-FACC-4D1F-A019-CCC2C4D2AC08}">
      <dsp:nvSpPr>
        <dsp:cNvPr id="0" name=""/>
        <dsp:cNvSpPr/>
      </dsp:nvSpPr>
      <dsp:spPr>
        <a:xfrm rot="5400000">
          <a:off x="2257225" y="925854"/>
          <a:ext cx="861599" cy="35202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一段华丽的文字</a:t>
          </a:r>
          <a:endParaRPr lang="zh-CN" altLang="en-US" sz="2000" kern="1200" dirty="0"/>
        </a:p>
      </dsp:txBody>
      <dsp:txXfrm rot="-5400000">
        <a:off x="927876" y="2297263"/>
        <a:ext cx="3478238" cy="777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73C8F-2E09-4C49-9B3E-B106A7EE18C1}">
      <dsp:nvSpPr>
        <dsp:cNvPr id="0" name=""/>
        <dsp:cNvSpPr/>
      </dsp:nvSpPr>
      <dsp:spPr>
        <a:xfrm>
          <a:off x="5499" y="1610"/>
          <a:ext cx="9590201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要多想</a:t>
          </a:r>
          <a:endParaRPr lang="zh-CN" altLang="en-US" sz="4100" kern="1200" dirty="0"/>
        </a:p>
      </dsp:txBody>
      <dsp:txXfrm>
        <a:off x="37254" y="33365"/>
        <a:ext cx="9526691" cy="1020702"/>
      </dsp:txXfrm>
    </dsp:sp>
    <dsp:sp modelId="{D74FEAD4-C76D-474D-B265-83D409C8CCFD}">
      <dsp:nvSpPr>
        <dsp:cNvPr id="0" name=""/>
        <dsp:cNvSpPr/>
      </dsp:nvSpPr>
      <dsp:spPr>
        <a:xfrm>
          <a:off x="5499" y="1248593"/>
          <a:ext cx="3728711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为他人着想</a:t>
          </a:r>
          <a:endParaRPr lang="zh-CN" altLang="en-US" sz="4100" kern="1200" dirty="0"/>
        </a:p>
      </dsp:txBody>
      <dsp:txXfrm>
        <a:off x="37254" y="1280348"/>
        <a:ext cx="3665201" cy="1020702"/>
      </dsp:txXfrm>
    </dsp:sp>
    <dsp:sp modelId="{A71A5284-E45B-4783-A151-A6AB00707519}">
      <dsp:nvSpPr>
        <dsp:cNvPr id="0" name=""/>
        <dsp:cNvSpPr/>
      </dsp:nvSpPr>
      <dsp:spPr>
        <a:xfrm>
          <a:off x="5499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帮叫医生</a:t>
          </a:r>
          <a:endParaRPr lang="zh-CN" altLang="en-US" sz="3000" kern="1200" dirty="0"/>
        </a:p>
      </dsp:txBody>
      <dsp:txXfrm>
        <a:off x="37254" y="2527331"/>
        <a:ext cx="1762499" cy="1020702"/>
      </dsp:txXfrm>
    </dsp:sp>
    <dsp:sp modelId="{0B742B57-AD9D-4E20-AD6E-645094A7BF08}">
      <dsp:nvSpPr>
        <dsp:cNvPr id="0" name=""/>
        <dsp:cNvSpPr/>
      </dsp:nvSpPr>
      <dsp:spPr>
        <a:xfrm>
          <a:off x="1908200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帮提东西</a:t>
          </a:r>
          <a:endParaRPr lang="zh-CN" altLang="en-US" sz="3000" kern="1200" dirty="0"/>
        </a:p>
      </dsp:txBody>
      <dsp:txXfrm>
        <a:off x="1939955" y="2527331"/>
        <a:ext cx="1762499" cy="1020702"/>
      </dsp:txXfrm>
    </dsp:sp>
    <dsp:sp modelId="{11E539F1-A24C-4ED7-8570-50D8A217800B}">
      <dsp:nvSpPr>
        <dsp:cNvPr id="0" name=""/>
        <dsp:cNvSpPr/>
      </dsp:nvSpPr>
      <dsp:spPr>
        <a:xfrm>
          <a:off x="3887595" y="1248593"/>
          <a:ext cx="3728711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100" kern="1200" dirty="0" smtClean="0"/>
            <a:t>预见后果</a:t>
          </a:r>
          <a:endParaRPr lang="zh-CN" altLang="en-US" sz="4100" kern="1200" dirty="0"/>
        </a:p>
      </dsp:txBody>
      <dsp:txXfrm>
        <a:off x="3919350" y="1280348"/>
        <a:ext cx="3665201" cy="1020702"/>
      </dsp:txXfrm>
    </dsp:sp>
    <dsp:sp modelId="{BC671DC7-5404-4BB5-BFA8-A5791F01AB4B}">
      <dsp:nvSpPr>
        <dsp:cNvPr id="0" name=""/>
        <dsp:cNvSpPr/>
      </dsp:nvSpPr>
      <dsp:spPr>
        <a:xfrm>
          <a:off x="3887595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不闯红灯</a:t>
          </a:r>
          <a:endParaRPr lang="zh-CN" altLang="en-US" sz="3000" kern="1200" dirty="0"/>
        </a:p>
      </dsp:txBody>
      <dsp:txXfrm>
        <a:off x="3919350" y="2527331"/>
        <a:ext cx="1762499" cy="1020702"/>
      </dsp:txXfrm>
    </dsp:sp>
    <dsp:sp modelId="{EE517726-1826-4C8B-BAA1-8AA9F4A794BF}">
      <dsp:nvSpPr>
        <dsp:cNvPr id="0" name=""/>
        <dsp:cNvSpPr/>
      </dsp:nvSpPr>
      <dsp:spPr>
        <a:xfrm>
          <a:off x="5790297" y="2495576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……</a:t>
          </a:r>
          <a:endParaRPr lang="zh-CN" altLang="en-US" sz="3000" kern="1200" dirty="0"/>
        </a:p>
      </dsp:txBody>
      <dsp:txXfrm>
        <a:off x="5822052" y="2527331"/>
        <a:ext cx="1762499" cy="1020702"/>
      </dsp:txXfrm>
    </dsp:sp>
    <dsp:sp modelId="{BFA4577B-0626-48B1-9ECA-7408000D3D02}">
      <dsp:nvSpPr>
        <dsp:cNvPr id="0" name=""/>
        <dsp:cNvSpPr/>
      </dsp:nvSpPr>
      <dsp:spPr>
        <a:xfrm>
          <a:off x="7769691" y="1248593"/>
          <a:ext cx="1826009" cy="1084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/>
            <a:t>……</a:t>
          </a:r>
          <a:endParaRPr lang="zh-CN" altLang="en-US" sz="4100" kern="1200" dirty="0"/>
        </a:p>
      </dsp:txBody>
      <dsp:txXfrm>
        <a:off x="7801446" y="1280348"/>
        <a:ext cx="1762499" cy="102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B4A6F3-07B7-4A2B-A2B8-E171CDAF6873}" type="datetime1">
              <a:rPr lang="zh-CN" altLang="en-US" smtClean="0">
                <a:latin typeface="+mj-ea"/>
                <a:ea typeface="+mj-ea"/>
              </a:rPr>
              <a:t>18.5.12</a:t>
            </a:fld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US" altLang="zh-CN" smtClean="0">
                <a:latin typeface="+mj-ea"/>
                <a:ea typeface="+mj-ea"/>
              </a:rPr>
              <a:t>‹#›</a:t>
            </a:fld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F9B502-F65B-48A3-85DE-02CBD8F1B81F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DAEC444-603B-4F09-9A06-5917518DD901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366410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C8E-5488-4F0C-91CD-66A2741BB815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486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FC8E-5488-4F0C-91CD-66A2741BB815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3992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FD89CB-B23D-47D8-AEE9-766756025DD9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2549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799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6CBE58-2D55-470C-BEBD-4302E0D26D19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73269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FBEE8E-C100-4E54-AF9E-1D814C04F062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7916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B891CB-2527-4E08-809C-D6DFCC64E4BF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01032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C819B5-7D2A-4DD2-8E94-DF9D4B191F76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13333A4-2EF1-4B79-B68C-AB20E66B482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247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FFC8E-5488-4F0C-91CD-66A2741BB815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3255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FFC8E-5488-4F0C-91CD-66A2741BB815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6472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DFFC8E-5488-4F0C-91CD-66A2741BB815}" type="datetime1">
              <a:rPr lang="zh-CN" altLang="en-US" smtClean="0"/>
              <a:t>18.5.12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50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push dir="u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快时代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world so cruel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32588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怎样写出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华丽的文字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如果我不会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213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↓↓素材↓↓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/>
              <a:t>       我</a:t>
            </a:r>
            <a:r>
              <a:rPr lang="zh-CN" altLang="en-US" dirty="0"/>
              <a:t>围着花园边转了一圈，门边的一棵高大的绿榕树悄悄地成了一顶撑开的金黄色大伞。风儿吹过，叶子就像金黄色的蝴蝶，在秋风中自由自在地飞舞着，给大地铺上了一层金色的地毯。榕树身旁的小草没有了以前那么绿，那么密了。在秋姑娘的抚摸下，它们披上了一层黄色的外衣。一些红的、白的、紫的小花儿从小草丛中探出头来，为黄色的地毡增添了一些绚烂的色彩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      烟花终于开始放了。呀！快看！一个淡黄色烟花在天空中炸开，转眼又变成了绿色，烟花快要落下的时候，一片烟花组成了一道瀑布顺流而下。又有一个花炸开了，不过这个花是个圆圈，里面和外面不一种颜色，里面的花像鱼鳞一样闪闪发光</a:t>
            </a:r>
            <a:r>
              <a:rPr lang="en-US" altLang="zh-CN" dirty="0" smtClean="0">
                <a:latin typeface="+mn-ea"/>
              </a:rPr>
              <a:t>……</a:t>
            </a:r>
            <a:r>
              <a:rPr lang="zh-CN" altLang="en-US" dirty="0" smtClean="0">
                <a:latin typeface="+mn-ea"/>
              </a:rPr>
              <a:t>一时间天空中的烟花像流星似的落入银河，转瞬又消失得无影无踪。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88263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分析之一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    烟花</a:t>
            </a:r>
            <a:r>
              <a:rPr lang="zh-CN" altLang="en-US" dirty="0">
                <a:latin typeface="+mn-ea"/>
              </a:rPr>
              <a:t>终于开始放了。呀！快看！一个淡黄色烟花在天空中炸开，转眼又变成了绿色，烟花快要落下的时候，一片烟花组成了一道瀑布顺流而下。又有一个花炸开了，不过这个花是个圆圈，里面和外面不一种颜色，里面的花像鱼鳞一样闪闪发光</a:t>
            </a:r>
            <a:r>
              <a:rPr lang="en-US" altLang="zh-CN" dirty="0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一时间天空中的烟花像流星似的落入银河，转瞬又消失得无影无踪。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8967293"/>
              </p:ext>
            </p:extLst>
          </p:nvPr>
        </p:nvGraphicFramePr>
        <p:xfrm>
          <a:off x="6524625" y="2286000"/>
          <a:ext cx="4448175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3625197696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1945734386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8802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什么物体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什么物体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5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瀑布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91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花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7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鱼鳞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烟花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流星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6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157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分析之二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我</a:t>
            </a:r>
            <a:r>
              <a:rPr lang="zh-CN" altLang="en-US" dirty="0"/>
              <a:t>围着花园边转了一圈，门边的一棵高大的绿榕树悄悄地成了一顶撑开的金黄色大伞。风儿吹过，叶子就像金黄色的蝴蝶，在秋风中自由自在地飞舞着，给大地铺上了一层金色的地毯。榕树身旁的小草没有了以前那么绿，那么密了。在秋姑娘的抚摸下，它们披上了一层黄色的外衣。一些红的、白的、紫的小花儿从小草丛中探出头来，为黄色的地毡增添了一些绚烂的色彩。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4745847"/>
              </p:ext>
            </p:extLst>
          </p:nvPr>
        </p:nvGraphicFramePr>
        <p:xfrm>
          <a:off x="6524625" y="2286000"/>
          <a:ext cx="4448175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1953442078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240475994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133061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2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榕树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大伞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2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叶子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蝴蝶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6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叶子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地毯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叶子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外衣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1069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模仿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5462758"/>
              </p:ext>
            </p:extLst>
          </p:nvPr>
        </p:nvGraphicFramePr>
        <p:xfrm>
          <a:off x="1371600" y="2286000"/>
          <a:ext cx="4448175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47102507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4165732786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543010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什么东西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柳枝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线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96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春雨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丝带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0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小河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圆球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刺猬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刀割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4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星星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眼睛、鹅毛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43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运动员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火花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北极星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箭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5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枫叶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路灯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53397"/>
                  </a:ext>
                </a:extLst>
              </a:tr>
            </a:tbl>
          </a:graphicData>
        </a:graphic>
      </p:graphicFrame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+mn-ea"/>
              </a:rPr>
              <a:t>        柳树</a:t>
            </a:r>
            <a:r>
              <a:rPr lang="zh-CN" altLang="en-US" dirty="0">
                <a:latin typeface="+mn-ea"/>
              </a:rPr>
              <a:t>的枝条</a:t>
            </a:r>
            <a:r>
              <a:rPr lang="zh-CN" altLang="en-US" dirty="0" smtClean="0">
                <a:latin typeface="+mn-ea"/>
              </a:rPr>
              <a:t>就</a:t>
            </a:r>
            <a:r>
              <a:rPr lang="zh-CN" altLang="en-US" dirty="0">
                <a:latin typeface="+mn-ea"/>
              </a:rPr>
              <a:t>像春姑娘纺出的线一样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>
                <a:latin typeface="+mn-ea"/>
              </a:rPr>
              <a:t>细细的春雨</a:t>
            </a:r>
            <a:r>
              <a:rPr lang="zh-CN" altLang="en-US" dirty="0" smtClean="0">
                <a:latin typeface="+mn-ea"/>
              </a:rPr>
              <a:t>就</a:t>
            </a:r>
            <a:r>
              <a:rPr lang="zh-CN" altLang="en-US" dirty="0">
                <a:latin typeface="+mn-ea"/>
              </a:rPr>
              <a:t>好像无数根绿色的丝带一样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>
                <a:latin typeface="+mn-ea"/>
              </a:rPr>
              <a:t>弯弯的小河</a:t>
            </a:r>
            <a:r>
              <a:rPr lang="zh-CN" altLang="en-US" dirty="0" smtClean="0">
                <a:latin typeface="+mn-ea"/>
              </a:rPr>
              <a:t>如同</a:t>
            </a:r>
            <a:r>
              <a:rPr lang="zh-CN" altLang="en-US" dirty="0">
                <a:latin typeface="+mn-ea"/>
              </a:rPr>
              <a:t>一个长满了钢针的小圆球</a:t>
            </a:r>
            <a:r>
              <a:rPr lang="zh-CN" altLang="en-US" dirty="0" smtClean="0">
                <a:latin typeface="+mn-ea"/>
              </a:rPr>
              <a:t>。这几天</a:t>
            </a:r>
            <a:r>
              <a:rPr lang="zh-CN" altLang="en-US" dirty="0">
                <a:latin typeface="+mn-ea"/>
              </a:rPr>
              <a:t>的天气真是太冷</a:t>
            </a:r>
            <a:r>
              <a:rPr lang="zh-CN" altLang="en-US" dirty="0" smtClean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刺猬的</a:t>
            </a:r>
            <a:r>
              <a:rPr lang="zh-CN" altLang="en-US" dirty="0" smtClean="0">
                <a:latin typeface="+mn-ea"/>
              </a:rPr>
              <a:t>身体好像</a:t>
            </a:r>
            <a:r>
              <a:rPr lang="zh-CN" altLang="en-US" dirty="0">
                <a:latin typeface="+mn-ea"/>
              </a:rPr>
              <a:t>刀割一样</a:t>
            </a:r>
            <a:r>
              <a:rPr lang="zh-CN" altLang="en-US" dirty="0" smtClean="0">
                <a:latin typeface="+mn-ea"/>
              </a:rPr>
              <a:t>。夜空</a:t>
            </a:r>
            <a:r>
              <a:rPr lang="zh-CN" altLang="en-US" dirty="0">
                <a:latin typeface="+mn-ea"/>
              </a:rPr>
              <a:t>中的星星就像无数只眼睛似的一眨一眨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像鹅毛一样降落</a:t>
            </a:r>
            <a:r>
              <a:rPr lang="zh-CN" altLang="en-US" dirty="0">
                <a:latin typeface="+mn-ea"/>
              </a:rPr>
              <a:t>下来</a:t>
            </a:r>
            <a:r>
              <a:rPr lang="zh-CN" altLang="en-US" dirty="0" smtClean="0">
                <a:latin typeface="+mn-ea"/>
              </a:rPr>
              <a:t>。</a:t>
            </a:r>
            <a:r>
              <a:rPr lang="zh-CN" altLang="en-US" dirty="0">
                <a:latin typeface="+mn-ea"/>
              </a:rPr>
              <a:t>运动员</a:t>
            </a:r>
            <a:r>
              <a:rPr lang="zh-CN" altLang="en-US" dirty="0" smtClean="0">
                <a:latin typeface="+mn-ea"/>
              </a:rPr>
              <a:t>像</a:t>
            </a:r>
            <a:r>
              <a:rPr lang="zh-CN" altLang="en-US" dirty="0">
                <a:latin typeface="+mn-ea"/>
              </a:rPr>
              <a:t>火花一样纷纷地飘落下来</a:t>
            </a:r>
            <a:r>
              <a:rPr lang="zh-CN" altLang="en-US" dirty="0" smtClean="0">
                <a:latin typeface="+mn-ea"/>
              </a:rPr>
              <a:t>。北极星像</a:t>
            </a:r>
            <a:r>
              <a:rPr lang="zh-CN" altLang="en-US" dirty="0">
                <a:latin typeface="+mn-ea"/>
              </a:rPr>
              <a:t>离弦的箭一般向终点跑去</a:t>
            </a:r>
            <a:r>
              <a:rPr lang="zh-CN" altLang="en-US" dirty="0" smtClean="0">
                <a:latin typeface="+mn-ea"/>
              </a:rPr>
              <a:t>。火红</a:t>
            </a:r>
            <a:r>
              <a:rPr lang="zh-CN" altLang="en-US" dirty="0">
                <a:latin typeface="+mn-ea"/>
              </a:rPr>
              <a:t>的枫叶</a:t>
            </a:r>
            <a:r>
              <a:rPr lang="zh-CN" altLang="en-US" dirty="0" smtClean="0">
                <a:latin typeface="+mn-ea"/>
              </a:rPr>
              <a:t>像</a:t>
            </a:r>
            <a:r>
              <a:rPr lang="zh-CN" altLang="en-US" dirty="0">
                <a:latin typeface="+mn-ea"/>
              </a:rPr>
              <a:t>盏指路灯一样挂在天空。</a:t>
            </a:r>
          </a:p>
        </p:txBody>
      </p:sp>
    </p:spTree>
    <p:extLst>
      <p:ext uri="{BB962C8B-B14F-4D97-AF65-F5344CB8AC3E}">
        <p14:creationId xmlns:p14="http://schemas.microsoft.com/office/powerpoint/2010/main" val="42093988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抽象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5139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我们是怎样做的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22994640"/>
              </p:ext>
            </p:extLst>
          </p:nvPr>
        </p:nvGraphicFramePr>
        <p:xfrm>
          <a:off x="1371600" y="2286000"/>
          <a:ext cx="4448175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</a:t>
            </a:r>
            <a:r>
              <a:rPr lang="zh-CN" altLang="en-US" dirty="0" smtClean="0">
                <a:latin typeface="+mn-ea"/>
              </a:rPr>
              <a:t>从</a:t>
            </a:r>
            <a:r>
              <a:rPr lang="zh-CN" altLang="en-US" dirty="0">
                <a:latin typeface="+mn-ea"/>
              </a:rPr>
              <a:t>具体事物抽出、概括出它们共同的方面、本质属性与关系等，而将个别的、非本质的方面、属性与关系舍弃，这种思维过程，称为抽象。</a:t>
            </a:r>
          </a:p>
        </p:txBody>
      </p:sp>
      <p:sp>
        <p:nvSpPr>
          <p:cNvPr id="3" name="矩形 2"/>
          <p:cNvSpPr/>
          <p:nvPr/>
        </p:nvSpPr>
        <p:spPr>
          <a:xfrm>
            <a:off x="2423592" y="2357710"/>
            <a:ext cx="25922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23592" y="3507999"/>
            <a:ext cx="25922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23592" y="4658288"/>
            <a:ext cx="25922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99656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抽象画</a:t>
            </a:r>
            <a:r>
              <a:rPr lang="en-US" altLang="zh-CN" dirty="0" smtClean="0"/>
              <a:t>——《</a:t>
            </a:r>
            <a:r>
              <a:rPr lang="zh-CN" altLang="en-US" dirty="0" smtClean="0"/>
              <a:t>奶牛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92" y="2060436"/>
            <a:ext cx="2950777" cy="1971595"/>
          </a:xfr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2060848"/>
            <a:ext cx="2968219" cy="198291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92" y="4113003"/>
            <a:ext cx="2859915" cy="19066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74" y="4113003"/>
            <a:ext cx="3224657" cy="19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9873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89130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“万物理论”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0349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5344108" y="2564904"/>
            <a:ext cx="165618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3788668"/>
            <a:ext cx="273630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79976" y="3788668"/>
            <a:ext cx="2448272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316616" y="3788668"/>
            <a:ext cx="145990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9496" y="5085184"/>
            <a:ext cx="1512168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31704" y="5085184"/>
            <a:ext cx="1584176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44108" y="5017990"/>
            <a:ext cx="165618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77276" y="5012432"/>
            <a:ext cx="1656184" cy="576064"/>
          </a:xfrm>
          <a:prstGeom prst="rect">
            <a:avLst/>
          </a:prstGeom>
          <a:solidFill>
            <a:srgbClr val="69A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904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大学电梯突发故障 男生踩空被</a:t>
            </a:r>
            <a:r>
              <a:rPr lang="zh-CN" altLang="en-US" dirty="0" smtClean="0"/>
              <a:t>卡住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走路不要看手机？</a:t>
            </a:r>
            <a:endParaRPr lang="en-US" altLang="zh-CN" dirty="0"/>
          </a:p>
          <a:p>
            <a:pPr lvl="1"/>
            <a:r>
              <a:rPr lang="zh-CN" altLang="en-US" dirty="0"/>
              <a:t>无人</a:t>
            </a:r>
            <a:r>
              <a:rPr lang="zh-CN" altLang="en-US" dirty="0" smtClean="0"/>
              <a:t>驾驶</a:t>
            </a:r>
            <a:r>
              <a:rPr lang="en-US" altLang="zh-CN" dirty="0" smtClean="0"/>
              <a:t>/</a:t>
            </a:r>
            <a:r>
              <a:rPr lang="zh-CN" altLang="en-US" dirty="0" smtClean="0"/>
              <a:t>共享单车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法律</a:t>
            </a:r>
            <a:r>
              <a:rPr lang="en-US" altLang="zh-CN" dirty="0" smtClean="0"/>
              <a:t>/</a:t>
            </a:r>
            <a:r>
              <a:rPr lang="zh-CN" altLang="en-US" dirty="0" smtClean="0"/>
              <a:t>“硬件”？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最早的手机：</a:t>
            </a:r>
            <a:r>
              <a:rPr lang="en-US" altLang="zh-CN" dirty="0">
                <a:latin typeface="+mn-ea"/>
              </a:rPr>
              <a:t>IBM </a:t>
            </a:r>
            <a:r>
              <a:rPr lang="en-US" altLang="zh-CN" dirty="0" smtClean="0">
                <a:latin typeface="+mn-ea"/>
              </a:rPr>
              <a:t>Simon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1994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日上市</a:t>
            </a:r>
          </a:p>
        </p:txBody>
      </p:sp>
    </p:spTree>
    <p:extLst>
      <p:ext uri="{BB962C8B-B14F-4D97-AF65-F5344CB8AC3E}">
        <p14:creationId xmlns:p14="http://schemas.microsoft.com/office/powerpoint/2010/main" val="4568903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学习怎样学习</a:t>
            </a:r>
            <a:r>
              <a:rPr lang="zh-CN" altLang="en-US" dirty="0" smtClean="0"/>
              <a:t>怎样</a:t>
            </a:r>
            <a:r>
              <a:rPr lang="zh-CN" altLang="en-US" dirty="0"/>
              <a:t>学习</a:t>
            </a:r>
            <a:r>
              <a:rPr lang="zh-CN" altLang="en-US" dirty="0" smtClean="0"/>
              <a:t>怎样学习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21687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“要多想”是“</a:t>
            </a:r>
            <a:r>
              <a:rPr lang="zh-CN" altLang="en-US" dirty="0"/>
              <a:t>万物理论</a:t>
            </a:r>
            <a:r>
              <a:rPr lang="zh-CN" altLang="en-US" dirty="0" smtClean="0"/>
              <a:t>”吗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要多想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88913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4336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人工智能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21981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 smtClean="0"/>
              <a:t>“万物理论”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高一</a:t>
            </a:r>
            <a:r>
              <a:rPr lang="en-US" altLang="zh-CN" dirty="0" smtClean="0"/>
              <a:t>(2)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pPr rtl="0"/>
            <a:r>
              <a:rPr lang="zh-CN" altLang="en-US" dirty="0" smtClean="0"/>
              <a:t>李培权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什么是万物理论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它应该有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039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“万物理论”是什么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如果看见地上有纸</a:t>
            </a:r>
            <a:endParaRPr lang="en-US" altLang="zh-CN" dirty="0"/>
          </a:p>
          <a:p>
            <a:pPr lvl="1"/>
            <a:r>
              <a:rPr lang="zh-CN" altLang="en-US" dirty="0"/>
              <a:t>捡</a:t>
            </a:r>
            <a:r>
              <a:rPr lang="zh-CN" altLang="en-US" dirty="0" smtClean="0"/>
              <a:t>起来</a:t>
            </a:r>
            <a:endParaRPr lang="en-US" altLang="zh-CN" dirty="0"/>
          </a:p>
          <a:p>
            <a:r>
              <a:rPr lang="zh-CN" altLang="en-US" dirty="0"/>
              <a:t>如果看见红灯</a:t>
            </a:r>
            <a:endParaRPr lang="en-US" altLang="zh-CN" dirty="0"/>
          </a:p>
          <a:p>
            <a:pPr lvl="1"/>
            <a:r>
              <a:rPr lang="zh-CN" altLang="en-US" dirty="0"/>
              <a:t>不要</a:t>
            </a:r>
            <a:r>
              <a:rPr lang="zh-CN" altLang="en-US" dirty="0" smtClean="0"/>
              <a:t>走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这题不会做</a:t>
            </a:r>
            <a:endParaRPr lang="en-US" altLang="zh-CN" dirty="0"/>
          </a:p>
          <a:p>
            <a:pPr lvl="1"/>
            <a:r>
              <a:rPr lang="zh-CN" altLang="en-US" dirty="0" smtClean="0"/>
              <a:t>问人</a:t>
            </a:r>
            <a:endParaRPr lang="en-US" altLang="zh-CN" dirty="0" smtClean="0"/>
          </a:p>
          <a:p>
            <a:r>
              <a:rPr lang="zh-CN" altLang="en-US" dirty="0" smtClean="0"/>
              <a:t>如果困了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睡觉</a:t>
            </a:r>
            <a:endParaRPr lang="en-US" altLang="zh-CN" dirty="0" smtClean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如果有人需要</a:t>
            </a:r>
            <a:r>
              <a:rPr lang="zh-CN" altLang="en-US" dirty="0" smtClean="0"/>
              <a:t>帮助</a:t>
            </a:r>
            <a:endParaRPr lang="en-US" altLang="zh-CN" dirty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我有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帮助他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</a:t>
            </a:r>
            <a:r>
              <a:rPr lang="zh-CN" altLang="en-US" dirty="0"/>
              <a:t>生病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叫医生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</a:t>
            </a:r>
            <a:r>
              <a:rPr lang="zh-CN" altLang="en-US" dirty="0"/>
              <a:t>带的东西太重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pPr lvl="4"/>
            <a:r>
              <a:rPr lang="zh-CN" altLang="en-US" dirty="0"/>
              <a:t>帮忙提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如果我没有时间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走人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pPr lvl="2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939592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“万物理论” 还可以是什么</a:t>
            </a:r>
            <a:endParaRPr lang="zh-CN" altLang="en-US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685800"/>
            <a:ext cx="3556000" cy="5181600"/>
          </a:xfrm>
        </p:spPr>
      </p:pic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        我们生活在一个虚拟世界中，怎么做都逃不出去的，别白费力气了。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    《</a:t>
            </a:r>
            <a:r>
              <a:rPr lang="zh-CN" altLang="en-US" sz="2000" dirty="0">
                <a:latin typeface="+mn-ea"/>
              </a:rPr>
              <a:t>黑客帝国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把程序类比成了人，这里我们谈程序和谈我们认为的真实的人没有区别，都是类似线程的一段思想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7694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一个好的万物理论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实用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简洁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5657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为什么需要“万物理论”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无法预测未来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52155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607</TotalTime>
  <Words>913</Words>
  <Application>Microsoft Office PowerPoint</Application>
  <PresentationFormat>宽屏</PresentationFormat>
  <Paragraphs>147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Franklin Gothic Book</vt:lpstr>
      <vt:lpstr>华文楷体</vt:lpstr>
      <vt:lpstr>宋体</vt:lpstr>
      <vt:lpstr>Crop</vt:lpstr>
      <vt:lpstr>快时代</vt:lpstr>
      <vt:lpstr>手机</vt:lpstr>
      <vt:lpstr>人工智能</vt:lpstr>
      <vt:lpstr>“万物理论”</vt:lpstr>
      <vt:lpstr>什么是万物理论</vt:lpstr>
      <vt:lpstr>“万物理论”是什么</vt:lpstr>
      <vt:lpstr>“万物理论” 还可以是什么</vt:lpstr>
      <vt:lpstr>一个好的万物理论</vt:lpstr>
      <vt:lpstr>为什么需要“万物理论”</vt:lpstr>
      <vt:lpstr>怎样写出 华丽的文字</vt:lpstr>
      <vt:lpstr>↓↓素材↓↓</vt:lpstr>
      <vt:lpstr>分析之一</vt:lpstr>
      <vt:lpstr>分析之二</vt:lpstr>
      <vt:lpstr>模仿</vt:lpstr>
      <vt:lpstr>抽象</vt:lpstr>
      <vt:lpstr>我们是怎样做的</vt:lpstr>
      <vt:lpstr>抽象画——《奶牛》</vt:lpstr>
      <vt:lpstr>寻找</vt:lpstr>
      <vt:lpstr>“万物理论”</vt:lpstr>
      <vt:lpstr>总结</vt:lpstr>
      <vt:lpstr>“要多想”是“万物理论”吗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LiPeiquan</dc:creator>
  <cp:keywords>180414;语文课前</cp:keywords>
  <cp:lastModifiedBy>LiPeiquan</cp:lastModifiedBy>
  <cp:revision>39</cp:revision>
  <dcterms:created xsi:type="dcterms:W3CDTF">2018-04-14T06:00:37Z</dcterms:created>
  <dcterms:modified xsi:type="dcterms:W3CDTF">2018-05-12T13:19:31Z</dcterms:modified>
</cp:coreProperties>
</file>