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322" r:id="rId4"/>
    <p:sldId id="278" r:id="rId5"/>
    <p:sldId id="275" r:id="rId6"/>
    <p:sldId id="321" r:id="rId7"/>
    <p:sldId id="323" r:id="rId8"/>
    <p:sldId id="270" r:id="rId9"/>
    <p:sldId id="281" r:id="rId10"/>
    <p:sldId id="277" r:id="rId11"/>
    <p:sldId id="317" r:id="rId12"/>
    <p:sldId id="283" r:id="rId13"/>
    <p:sldId id="279" r:id="rId14"/>
    <p:sldId id="319" r:id="rId15"/>
    <p:sldId id="320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B4F0-5288-42F3-97CB-4C28A9F59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78C29-0840-4E82-A626-760E3F877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42A1A-64C6-4AF6-8B36-7E97931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06B-1AD5-4600-8746-4ED0479D5131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8188A-F551-4F2B-8615-8F40F211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F49C-5D9C-4CE9-A886-D7935D22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5B8E-141C-40BA-BB00-A5B9D783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7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1E62-43FC-4B7D-8A91-528EE690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CD580-D347-4A83-B86C-0ADF9070D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1ED13-AF12-4CD1-92ED-7FFBA464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06B-1AD5-4600-8746-4ED0479D5131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5FCE-FC62-4E3A-AD1E-0B75833E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5CEC5-49EC-48AD-8191-0AF1B009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5B8E-141C-40BA-BB00-A5B9D783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1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499F1-E472-4C30-8B03-709F7F918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B3BCF-2A61-4EED-A55E-9CCBC16BE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9679-9CDE-4D38-A57A-9D282446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06B-1AD5-4600-8746-4ED0479D5131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BCAD-E324-4BFA-B730-477AD2DF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EE2B0-B06E-4A18-AA8A-AE0B50B3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5B8E-141C-40BA-BB00-A5B9D783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E50B-FDFA-419A-BD4A-32206B7D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2572A-FBCF-492A-A8FA-24E796A92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E602-464D-4294-99F3-904D369A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06B-1AD5-4600-8746-4ED0479D5131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9955E-E8D7-40DC-B911-8754703A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17EC-F524-4EFE-8849-1EC3D511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5B8E-141C-40BA-BB00-A5B9D783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C48F-2FA4-4082-B3E8-4E3C06F0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2F0FC-BBE5-45FF-8628-33EA1461B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11B88-1466-495F-93B2-8AA68F5F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06B-1AD5-4600-8746-4ED0479D5131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6C0B-054F-4655-8EF6-6F0B3BA0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46D8D-32CC-4272-A20E-B1141AB9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5B8E-141C-40BA-BB00-A5B9D783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2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C5D1-6061-4A02-B5FD-50800EB6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9ADD-8672-4894-9100-5BDA0831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AC921-7F01-4865-845D-22AB3BD55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6FEB0-DC5C-45EA-84E9-A6E6768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06B-1AD5-4600-8746-4ED0479D5131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ADC10-A558-4321-9E3F-7F6F01C7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7584E-88DF-4741-8384-757C821D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5B8E-141C-40BA-BB00-A5B9D783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2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E176-40DC-4B4F-93EC-9F85FDBE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90A1F-5379-4C09-821B-ED5A5EEA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81D4D-AFCB-4565-BDBC-91B93A970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B2DEB-3ECB-4F04-88B5-BDEB0DE2E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A3217-8D93-4D59-985A-FA351FC62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BD634-536A-4D36-ABBE-16CF4A2B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06B-1AD5-4600-8746-4ED0479D5131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E9850-DBDD-4F55-A5DF-D39C97FE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4F41B-D733-4516-B0BD-CE5EC970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5B8E-141C-40BA-BB00-A5B9D783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7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0E3E-B08E-4FD2-A092-44779659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84B1A-0871-4FAE-92D2-B1B43C81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06B-1AD5-4600-8746-4ED0479D5131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0CE61-4532-4464-A709-1E0BB831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50914-810B-4889-98C2-2EF065FB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5B8E-141C-40BA-BB00-A5B9D783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48775-2E10-4A3C-8B2A-3BABF020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06B-1AD5-4600-8746-4ED0479D5131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C6887-0658-4823-A20B-635EE32F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9A384-558B-45F7-875E-064E89E6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5B8E-141C-40BA-BB00-A5B9D783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6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2837-985C-4FE1-B057-46FD2239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C55C-E92D-40E2-9B9A-3D0AB157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4799A-500B-4DC2-833E-13C476634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ECB0F-DFB4-4929-957D-DC94319A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06B-1AD5-4600-8746-4ED0479D5131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359A5-7CF1-4B1F-80CC-7C9F9DD9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97C56-A1DE-4C14-B869-2524D040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5B8E-141C-40BA-BB00-A5B9D783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4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A16B-D9E1-4D3E-B578-01A81494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D98A9-B893-462D-A2F6-7AC4EDE27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5C8A3-0706-4E77-B046-FFEA501D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322C7-609A-43BB-A3BB-3914A355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06B-1AD5-4600-8746-4ED0479D5131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1C25-3D14-4569-8FA4-29CA348F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41ABE-FD0A-4262-9B90-6D00D82C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5B8E-141C-40BA-BB00-A5B9D783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3BA73-808B-45D4-84F6-B91DC9A9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EE04B-3BD0-4CF7-8D72-C795C8160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87407-6A60-4695-B9E8-96F354100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4806B-1AD5-4600-8746-4ED0479D5131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BD528-2EF6-4DB2-A10F-6A77C737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5A871-0C9F-4876-A0C2-FB535EC31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5B8E-141C-40BA-BB00-A5B9D783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XCompany/Get-fit-with-Gi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comparing-workflow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619CE-F965-4ABF-8600-ADF21B2A2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rgbClr val="FF66CC"/>
                </a:solidFill>
                <a:latin typeface="Mistral" panose="03090702030407020403" pitchFamily="66" charset="0"/>
              </a:rPr>
              <a:t>Get fit with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3465A-C33A-410B-911A-C39870715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3FC774F-6EC7-4543-9CA3-F414ECE01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94" y="643467"/>
            <a:ext cx="5239481" cy="55062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0102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1F65-8F2A-4C52-BA0D-7E2EF034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77DB02-6AAF-42FD-AEE5-1F4B1F5D6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808" y="2558055"/>
            <a:ext cx="10450383" cy="288647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4D8C6F-2718-49CF-A788-13CB218659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0" y="0"/>
            <a:ext cx="12255455" cy="685799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37F24622-2809-4DC6-9A26-8869CF338B3A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Workshop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91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823231-48C5-4A77-8E90-C5E3FE06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script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56196-93D9-41F4-9D14-2CFA29F23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49" y="2084959"/>
            <a:ext cx="3277057" cy="35914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DFBACB-EA67-40F4-A2ED-9B7AFE472B63}"/>
              </a:ext>
            </a:extLst>
          </p:cNvPr>
          <p:cNvSpPr txBox="1"/>
          <p:nvPr/>
        </p:nvSpPr>
        <p:spPr>
          <a:xfrm>
            <a:off x="1009649" y="1506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https://github.com/VXCompany/Get-fit-with-Git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2155EA-B0BD-4854-B500-5E863A8BA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49" y="2084959"/>
            <a:ext cx="5657850" cy="26880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B1450C-B281-4886-BF0B-E6A79CB6175D}"/>
              </a:ext>
            </a:extLst>
          </p:cNvPr>
          <p:cNvSpPr/>
          <p:nvPr/>
        </p:nvSpPr>
        <p:spPr>
          <a:xfrm>
            <a:off x="1233182" y="4328719"/>
            <a:ext cx="3615655" cy="24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8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1D38-2270-43D3-8983-ACD2AC4D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Do’s and don’ts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8FF24-7DCB-4EDA-B0AC-2BD6924F5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4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491C-B04A-47B3-839F-3E0486CE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rebase a public branch!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D9D34-9239-4BA2-8F6C-52424007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34" y="1499662"/>
            <a:ext cx="11210805" cy="1929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5FD929-ACD7-480E-AAD8-D79FA5D03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48" y="3708459"/>
            <a:ext cx="11724141" cy="14030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C1E0F0-B257-4AFE-9A78-260183CEE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2990" y="4506120"/>
            <a:ext cx="1360511" cy="121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8D4A-3308-42C2-91F1-A8AB8B81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pick a Git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D3520-6323-4900-A9ED-EA0C4E529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Werk</a:t>
            </a:r>
            <a:r>
              <a:rPr lang="en-US" dirty="0"/>
              <a:t> je in </a:t>
            </a:r>
            <a:r>
              <a:rPr lang="en-US" dirty="0" err="1"/>
              <a:t>een</a:t>
            </a:r>
            <a:r>
              <a:rPr lang="en-US" dirty="0"/>
              <a:t> team, dan </a:t>
            </a:r>
            <a:r>
              <a:rPr lang="en-US" dirty="0" err="1"/>
              <a:t>spreek</a:t>
            </a:r>
            <a:r>
              <a:rPr lang="en-US" dirty="0"/>
              <a:t> je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workflow er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/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;</a:t>
            </a:r>
          </a:p>
          <a:p>
            <a:r>
              <a:rPr lang="en-US" dirty="0"/>
              <a:t>Ook </a:t>
            </a: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, </a:t>
            </a: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simpele</a:t>
            </a:r>
            <a:r>
              <a:rPr lang="en-US" dirty="0"/>
              <a:t> workflow </a:t>
            </a:r>
            <a:r>
              <a:rPr lang="en-US" dirty="0" err="1"/>
              <a:t>nodig</a:t>
            </a:r>
            <a:r>
              <a:rPr lang="en-US" dirty="0"/>
              <a:t>;</a:t>
            </a:r>
          </a:p>
          <a:p>
            <a:r>
              <a:rPr lang="en-US" dirty="0"/>
              <a:t>Je </a:t>
            </a:r>
            <a:r>
              <a:rPr lang="en-US" dirty="0" err="1"/>
              <a:t>spreekt</a:t>
            </a:r>
            <a:r>
              <a:rPr lang="en-US" dirty="0"/>
              <a:t> dan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gelijk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wat er in commit messages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staan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hoe het PR / review process </a:t>
            </a:r>
            <a:r>
              <a:rPr lang="en-US" dirty="0" err="1"/>
              <a:t>werkt</a:t>
            </a:r>
            <a:r>
              <a:rPr lang="en-US" dirty="0"/>
              <a:t>;</a:t>
            </a:r>
          </a:p>
          <a:p>
            <a:r>
              <a:rPr lang="en-US" dirty="0">
                <a:hlinkClick r:id="rId2"/>
              </a:rPr>
              <a:t>https://www.atlassian.com/git/tutorials/comparing-workflows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05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3474-E12D-4C79-9498-A97E4764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BBE9-2E71-4E18-A28D-0D1F075C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Je </a:t>
            </a:r>
            <a:r>
              <a:rPr lang="en-US" dirty="0" err="1">
                <a:sym typeface="Wingdings" panose="05000000000000000000" pitchFamily="2" charset="2"/>
              </a:rPr>
              <a:t>ontvangt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binnenkort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een</a:t>
            </a:r>
            <a:r>
              <a:rPr lang="en-US" dirty="0">
                <a:sym typeface="Wingdings" panose="05000000000000000000" pitchFamily="2" charset="2"/>
              </a:rPr>
              <a:t> link </a:t>
            </a:r>
            <a:r>
              <a:rPr lang="en-US" dirty="0" err="1">
                <a:sym typeface="Wingdings" panose="05000000000000000000" pitchFamily="2" charset="2"/>
              </a:rPr>
              <a:t>naar</a:t>
            </a:r>
            <a:r>
              <a:rPr lang="en-US" dirty="0">
                <a:sym typeface="Wingdings" panose="05000000000000000000" pitchFamily="2" charset="2"/>
              </a:rPr>
              <a:t> de online Git Cheat Sheet</a:t>
            </a:r>
          </a:p>
          <a:p>
            <a:r>
              <a:rPr lang="en-US" dirty="0" err="1">
                <a:sym typeface="Wingdings" panose="05000000000000000000" pitchFamily="2" charset="2"/>
              </a:rPr>
              <a:t>Een</a:t>
            </a:r>
            <a:r>
              <a:rPr lang="en-US" dirty="0">
                <a:sym typeface="Wingdings" panose="05000000000000000000" pitchFamily="2" charset="2"/>
              </a:rPr>
              <a:t> feedback </a:t>
            </a:r>
            <a:r>
              <a:rPr lang="en-US" dirty="0" err="1">
                <a:sym typeface="Wingdings" panose="05000000000000000000" pitchFamily="2" charset="2"/>
              </a:rPr>
              <a:t>formulier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graag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invullen</a:t>
            </a:r>
            <a:r>
              <a:rPr lang="en-US" dirty="0">
                <a:sym typeface="Wingdings" panose="05000000000000000000" pitchFamily="2" charset="2"/>
              </a:rPr>
              <a:t>. Dank!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99E11F-9710-4F61-B5F1-9E2B9A54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Finished!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79B58-AE4A-4969-8675-AC28E7D7C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" y="1580665"/>
            <a:ext cx="10506456" cy="53035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 de </a:t>
            </a:r>
            <a:r>
              <a:rPr lang="en-US" sz="2000" dirty="0" err="1">
                <a:solidFill>
                  <a:schemeClr val="tx1"/>
                </a:solidFill>
              </a:rPr>
              <a:t>volgende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studiemiddag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avond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486256-FDE6-45D0-98B2-867FE8096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63" y="2365298"/>
            <a:ext cx="5084770" cy="3406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BD6202-DDCF-42DD-99FD-1A2BE59CC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967" y="2337724"/>
            <a:ext cx="6272823" cy="34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2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91EF-48EC-4058-B8D5-3F36D685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07EC-8198-474B-9023-2DD1EB3AD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 op mute</a:t>
            </a:r>
          </a:p>
          <a:p>
            <a:r>
              <a:rPr lang="en-US" dirty="0" err="1"/>
              <a:t>Vragen</a:t>
            </a:r>
            <a:r>
              <a:rPr lang="en-US" dirty="0"/>
              <a:t>: “Raise Hand”</a:t>
            </a:r>
          </a:p>
          <a:p>
            <a:r>
              <a:rPr lang="en-US" dirty="0" err="1"/>
              <a:t>Hapert</a:t>
            </a:r>
            <a:r>
              <a:rPr lang="en-US" dirty="0"/>
              <a:t> de video? Camera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helpen</a:t>
            </a:r>
            <a:r>
              <a:rPr lang="en-US" dirty="0"/>
              <a:t>…</a:t>
            </a:r>
          </a:p>
          <a:p>
            <a:r>
              <a:rPr lang="en-US" dirty="0"/>
              <a:t>…of </a:t>
            </a:r>
            <a:r>
              <a:rPr lang="en-US" dirty="0" err="1"/>
              <a:t>inkomende</a:t>
            </a:r>
            <a:r>
              <a:rPr lang="en-US" dirty="0"/>
              <a:t> video </a:t>
            </a:r>
            <a:r>
              <a:rPr lang="en-US" dirty="0" err="1"/>
              <a:t>uitschakelen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5E6D6-9230-4DD7-AE75-008D50667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48488">
            <a:off x="7986467" y="1010591"/>
            <a:ext cx="3534268" cy="21243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4955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966F-A449-4AA9-A732-FF009D5F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we </a:t>
            </a:r>
            <a:r>
              <a:rPr lang="en-US" dirty="0" err="1"/>
              <a:t>dit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9567-797F-4E74-889F-A02306C6A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Veel</a:t>
            </a:r>
            <a:r>
              <a:rPr lang="en-US" dirty="0"/>
              <a:t> IDE’s </a:t>
            </a:r>
            <a:r>
              <a:rPr lang="en-US" dirty="0" err="1"/>
              <a:t>gebruiken</a:t>
            </a:r>
            <a:r>
              <a:rPr lang="en-US" dirty="0"/>
              <a:t> eigen termen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helpt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altijd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je in de </a:t>
            </a:r>
            <a:r>
              <a:rPr lang="en-US" dirty="0" err="1"/>
              <a:t>problemen</a:t>
            </a:r>
            <a:r>
              <a:rPr lang="en-US" dirty="0"/>
              <a:t> zit;</a:t>
            </a:r>
          </a:p>
          <a:p>
            <a:r>
              <a:rPr lang="en-US" dirty="0"/>
              <a:t>Het is </a:t>
            </a:r>
            <a:r>
              <a:rPr lang="en-US" dirty="0" err="1"/>
              <a:t>handig</a:t>
            </a:r>
            <a:r>
              <a:rPr lang="en-US" dirty="0"/>
              <a:t> om de basis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kennen</a:t>
            </a:r>
            <a:r>
              <a:rPr lang="en-US" dirty="0"/>
              <a:t>, de CLI is er </a:t>
            </a:r>
            <a:r>
              <a:rPr lang="en-US" dirty="0" err="1"/>
              <a:t>altijd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Git zit vol met </a:t>
            </a:r>
            <a:r>
              <a:rPr lang="en-US" dirty="0" err="1">
                <a:sym typeface="Wingdings" panose="05000000000000000000" pitchFamily="2" charset="2"/>
              </a:rPr>
              <a:t>nare</a:t>
            </a:r>
            <a:r>
              <a:rPr lang="en-US" dirty="0">
                <a:sym typeface="Wingdings" panose="05000000000000000000" pitchFamily="2" charset="2"/>
              </a:rPr>
              <a:t> termen, die </a:t>
            </a:r>
            <a:r>
              <a:rPr lang="en-US" dirty="0" err="1">
                <a:sym typeface="Wingdings" panose="05000000000000000000" pitchFamily="2" charset="2"/>
              </a:rPr>
              <a:t>eigenlijk</a:t>
            </a:r>
            <a:r>
              <a:rPr lang="en-US" dirty="0">
                <a:sym typeface="Wingdings" panose="05000000000000000000" pitchFamily="2" charset="2"/>
              </a:rPr>
              <a:t> best mee </a:t>
            </a:r>
            <a:r>
              <a:rPr lang="en-US" dirty="0" err="1">
                <a:sym typeface="Wingdings" panose="05000000000000000000" pitchFamily="2" charset="2"/>
              </a:rPr>
              <a:t>blijken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vallen</a:t>
            </a:r>
            <a:r>
              <a:rPr lang="en-US" dirty="0">
                <a:sym typeface="Wingdings" panose="05000000000000000000" pitchFamily="2" charset="2"/>
              </a:rPr>
              <a:t> (“Detached HEAD” </a:t>
            </a:r>
            <a:r>
              <a:rPr lang="en-US" dirty="0" err="1">
                <a:sym typeface="Wingdings" panose="05000000000000000000" pitchFamily="2" charset="2"/>
              </a:rPr>
              <a:t>bijvoorbeeld</a:t>
            </a:r>
            <a:r>
              <a:rPr lang="en-US" dirty="0">
                <a:sym typeface="Wingdings" panose="05000000000000000000" pitchFamily="2" charset="2"/>
              </a:rPr>
              <a:t>);</a:t>
            </a:r>
          </a:p>
          <a:p>
            <a:r>
              <a:rPr lang="en-US" dirty="0">
                <a:sym typeface="Wingdings" panose="05000000000000000000" pitchFamily="2" charset="2"/>
              </a:rPr>
              <a:t>Git is van nature non-</a:t>
            </a:r>
            <a:r>
              <a:rPr lang="en-US" dirty="0" err="1">
                <a:sym typeface="Wingdings" panose="05000000000000000000" pitchFamily="2" charset="2"/>
              </a:rPr>
              <a:t>destructief</a:t>
            </a:r>
            <a:r>
              <a:rPr lang="en-US" dirty="0">
                <a:sym typeface="Wingdings" panose="05000000000000000000" pitchFamily="2" charset="2"/>
              </a:rPr>
              <a:t>, maar je </a:t>
            </a:r>
            <a:r>
              <a:rPr lang="en-US" dirty="0" err="1">
                <a:sym typeface="Wingdings" panose="05000000000000000000" pitchFamily="2" charset="2"/>
              </a:rPr>
              <a:t>kunt</a:t>
            </a:r>
            <a:r>
              <a:rPr lang="en-US" dirty="0">
                <a:sym typeface="Wingdings" panose="05000000000000000000" pitchFamily="2" charset="2"/>
              </a:rPr>
              <a:t> er </a:t>
            </a:r>
            <a:r>
              <a:rPr lang="en-US" dirty="0" err="1">
                <a:sym typeface="Wingdings" panose="05000000000000000000" pitchFamily="2" charset="2"/>
              </a:rPr>
              <a:t>natuurlijk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wel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dingen</a:t>
            </a:r>
            <a:r>
              <a:rPr lang="en-US" dirty="0">
                <a:sym typeface="Wingdings" panose="05000000000000000000" pitchFamily="2" charset="2"/>
              </a:rPr>
              <a:t> “</a:t>
            </a:r>
            <a:r>
              <a:rPr lang="en-US" dirty="0" err="1">
                <a:sym typeface="Wingdings" panose="05000000000000000000" pitchFamily="2" charset="2"/>
              </a:rPr>
              <a:t>goed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stuk</a:t>
            </a:r>
            <a:r>
              <a:rPr lang="en-US" dirty="0">
                <a:sym typeface="Wingdings" panose="05000000000000000000" pitchFamily="2" charset="2"/>
              </a:rPr>
              <a:t>” mee </a:t>
            </a:r>
            <a:r>
              <a:rPr lang="en-US" dirty="0" err="1">
                <a:sym typeface="Wingdings" panose="05000000000000000000" pitchFamily="2" charset="2"/>
              </a:rPr>
              <a:t>maken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3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F273-BB82-4B7C-96F9-E1AE264D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B985-A2F5-41A9-9BD5-FB43D109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460" y="1825625"/>
            <a:ext cx="3667340" cy="4351338"/>
          </a:xfrm>
        </p:spPr>
        <p:txBody>
          <a:bodyPr/>
          <a:lstStyle/>
          <a:p>
            <a:r>
              <a:rPr lang="en-US" dirty="0" err="1"/>
              <a:t>Nieuw</a:t>
            </a:r>
            <a:r>
              <a:rPr lang="en-US" dirty="0"/>
              <a:t> </a:t>
            </a:r>
            <a:r>
              <a:rPr lang="en-US" dirty="0" err="1"/>
              <a:t>bestand</a:t>
            </a:r>
            <a:endParaRPr lang="en-US" dirty="0"/>
          </a:p>
          <a:p>
            <a:r>
              <a:rPr lang="en-US" dirty="0"/>
              <a:t>add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56FFB-AF56-4587-860A-10E61B87E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741" y="1729559"/>
            <a:ext cx="6925230" cy="3430102"/>
          </a:xfrm>
          <a:prstGeom prst="rect">
            <a:avLst/>
          </a:prstGeom>
        </p:spPr>
      </p:pic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ED0493B1-9926-44BB-B58A-095AC2BF2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3625" y="3248819"/>
            <a:ext cx="637381" cy="63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0.11901 0.0016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01 0.00162 L 0.25443 -0.0011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43 -0.00116 L 0.40117 0.0002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B3B9-6B57-490E-9CEF-8B4A49A7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E583B388-DC08-435E-862A-0C47F1AE8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0" y="1690688"/>
            <a:ext cx="63436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B3B9-6B57-490E-9CEF-8B4A49A7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804C8A61-BDFA-485B-9A5B-67439F40E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3" y="1690688"/>
            <a:ext cx="83439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7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5FB9-E596-4B01-9675-3D5C1546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Upstream &amp; update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90D470F-9085-4170-889F-0DC44C47F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41" y="1825625"/>
            <a:ext cx="6445718" cy="4351338"/>
          </a:xfrm>
        </p:spPr>
      </p:pic>
    </p:spTree>
    <p:extLst>
      <p:ext uri="{BB962C8B-B14F-4D97-AF65-F5344CB8AC3E}">
        <p14:creationId xmlns:p14="http://schemas.microsoft.com/office/powerpoint/2010/main" val="60483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F766-48B0-44AF-AE6C-BB76BCF9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47BB-8874-45FB-AC26-3C814ADF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5172" cy="4351338"/>
          </a:xfrm>
        </p:spPr>
        <p:txBody>
          <a:bodyPr/>
          <a:lstStyle/>
          <a:p>
            <a:r>
              <a:rPr lang="en-US" dirty="0"/>
              <a:t>HEAD is in Git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referentie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laatste</a:t>
            </a:r>
            <a:r>
              <a:rPr lang="en-US" dirty="0"/>
              <a:t> commit in de </a:t>
            </a:r>
            <a:r>
              <a:rPr lang="en-US" dirty="0" err="1"/>
              <a:t>huidige</a:t>
            </a:r>
            <a:r>
              <a:rPr lang="en-US" dirty="0"/>
              <a:t> branch;</a:t>
            </a:r>
          </a:p>
          <a:p>
            <a:r>
              <a:rPr lang="en-US" dirty="0"/>
              <a:t>Alias voor HEAD is “@”</a:t>
            </a:r>
          </a:p>
          <a:p>
            <a:r>
              <a:rPr lang="en-US" dirty="0"/>
              <a:t>Kan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blijkbaar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“Detached” </a:t>
            </a:r>
            <a:r>
              <a:rPr lang="en-US" dirty="0" err="1"/>
              <a:t>raken</a:t>
            </a: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F3FA045-50DB-486A-8FC4-7EE06B02A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17" y="3429000"/>
            <a:ext cx="4062380" cy="2594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close-up of a statue&#10;&#10;Description automatically generated with medium confidence">
            <a:extLst>
              <a:ext uri="{FF2B5EF4-FFF2-40B4-BE49-F238E27FC236}">
                <a16:creationId xmlns:a16="http://schemas.microsoft.com/office/drawing/2014/main" id="{078013E4-B755-4E8D-B4AA-F9B9AABDD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165" y="486961"/>
            <a:ext cx="1974898" cy="339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D5FF-98E9-4357-8699-11A92F4C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Origin,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17BE8-2654-44E6-9F76-00E15CD37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“origin”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referentie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remote repository </a:t>
            </a:r>
            <a:r>
              <a:rPr lang="en-US" dirty="0" err="1"/>
              <a:t>waar</a:t>
            </a:r>
            <a:r>
              <a:rPr lang="en-US" dirty="0"/>
              <a:t> de clone op </a:t>
            </a:r>
            <a:r>
              <a:rPr lang="en-US" dirty="0" err="1"/>
              <a:t>gebaseerd</a:t>
            </a:r>
            <a:r>
              <a:rPr lang="en-US" dirty="0"/>
              <a:t> is;</a:t>
            </a:r>
          </a:p>
          <a:p>
            <a:r>
              <a:rPr lang="en-US" dirty="0"/>
              <a:t>Kan </a:t>
            </a:r>
            <a:r>
              <a:rPr lang="en-US" dirty="0" err="1"/>
              <a:t>elke</a:t>
            </a:r>
            <a:r>
              <a:rPr lang="en-US" dirty="0"/>
              <a:t> naam </a:t>
            </a:r>
            <a:r>
              <a:rPr lang="en-US" dirty="0" err="1"/>
              <a:t>hebben</a:t>
            </a:r>
            <a:r>
              <a:rPr lang="en-US" dirty="0"/>
              <a:t>, “origin” is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gebruikelijk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E1E2D-2F2D-4C68-8487-A04588F43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52" y="3633680"/>
            <a:ext cx="6369000" cy="210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9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308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Mistral</vt:lpstr>
      <vt:lpstr>Office Theme</vt:lpstr>
      <vt:lpstr>Get fit with Git</vt:lpstr>
      <vt:lpstr>Tips</vt:lpstr>
      <vt:lpstr>Waarom doen we dit</vt:lpstr>
      <vt:lpstr>Basic workflow</vt:lpstr>
      <vt:lpstr>The Big Picture</vt:lpstr>
      <vt:lpstr>The Big Picture</vt:lpstr>
      <vt:lpstr>Upstream &amp; update</vt:lpstr>
      <vt:lpstr>HEAD</vt:lpstr>
      <vt:lpstr>Origin, remote</vt:lpstr>
      <vt:lpstr>Hints</vt:lpstr>
      <vt:lpstr>Workshop script</vt:lpstr>
      <vt:lpstr>Do’s and don’ts</vt:lpstr>
      <vt:lpstr>Don’t rebase a public branch! </vt:lpstr>
      <vt:lpstr>Do pick a Git workflow</vt:lpstr>
      <vt:lpstr>What’s next?</vt:lpstr>
      <vt:lpstr>Finished!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fit with Git</dc:title>
  <dc:creator>Yuri Burger</dc:creator>
  <cp:lastModifiedBy>Yuri Burger</cp:lastModifiedBy>
  <cp:revision>55</cp:revision>
  <dcterms:created xsi:type="dcterms:W3CDTF">2021-02-15T13:00:27Z</dcterms:created>
  <dcterms:modified xsi:type="dcterms:W3CDTF">2021-03-24T10:24:53Z</dcterms:modified>
</cp:coreProperties>
</file>