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5" r:id="rId2"/>
    <p:sldId id="315" r:id="rId3"/>
    <p:sldId id="284" r:id="rId4"/>
    <p:sldId id="320" r:id="rId5"/>
    <p:sldId id="323" r:id="rId6"/>
    <p:sldId id="324" r:id="rId7"/>
    <p:sldId id="3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9EC13-1C24-4FF4-8DBD-165617A4DDA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FF5F-C42B-4B4A-8AE4-57E0302D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3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53D85-4A88-4EE4-A451-D7916F1262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70A0-F6DC-49BE-9787-CEE7F43AE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F0C01-7B5D-41FE-B3EC-9A699040C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2790-3CFA-4830-8363-FE6214B5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AD1-8DB9-4FB0-B8BD-F2CB01A0B34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1400F-FB04-4D27-8DCC-85E8664A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B38CC-1E6E-4EA8-8DFA-3CFB2EE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8D08-0DCA-45F6-AF86-DB91AAAE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2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3D8F-8B6A-4AA2-ADAF-26D68EE6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5365-5794-41F0-9E4E-AB07F5E4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CCBFB-E112-494C-B2C0-6ED3E220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AD1-8DB9-4FB0-B8BD-F2CB01A0B34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805B7-D841-487C-900C-BEDEE9A3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EC1A-4DF0-477D-9CCC-2F1C7871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8D08-0DCA-45F6-AF86-DB91AAAE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906A5-59A3-4DED-820A-B5E421129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E9B8F-80F5-44DB-999E-38C0D0A13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E3518-0A5C-4277-B8DC-0CFD9116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AD1-8DB9-4FB0-B8BD-F2CB01A0B34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63C4-6B19-4566-9527-305FD851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EFD54-316B-4EAA-B03F-F841492B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8D08-0DCA-45F6-AF86-DB91AAAE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0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6D66-1124-437C-97D4-DBE48451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84EA-4418-4DFB-BFC4-6CD6C37D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C7C3C-C8E7-4C1A-8D9F-28504CE6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AD1-8DB9-4FB0-B8BD-F2CB01A0B34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A7FFB-94E0-4F4A-9F25-8F537BDE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A1E7E-074F-4644-8572-2EF447F3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8D08-0DCA-45F6-AF86-DB91AAAE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0566-A8C5-42C8-8158-94C3D319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89A14-FC31-45C1-ABCF-BF7D91F7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D2C9-B28B-4C7D-A721-E3B93803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AD1-8DB9-4FB0-B8BD-F2CB01A0B34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0DBBC-89FD-47D4-BC10-85346870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554F9-746E-4D65-BA30-15958AF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8D08-0DCA-45F6-AF86-DB91AAAE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2748-34D9-4079-9DC1-18B2964C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3136-8DE7-48FF-ACAF-FCF34F480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84110-9A1F-476B-AADD-496ED9B72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CD7D4-C3F0-44D3-B4F2-AEFB7507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AD1-8DB9-4FB0-B8BD-F2CB01A0B34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41155-6D4B-4007-84FA-0C1B230F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B8AD-C6C7-4705-BC3A-0582B943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8D08-0DCA-45F6-AF86-DB91AAAE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4020-FFC9-4F02-B5D2-BF510D0E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01535-5081-41CB-9DDD-1D2B23EA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542B9-8F2B-4486-AC9A-3463FBFF7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E60BB-61EC-4A19-81C5-F7F1BE04F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FA7FB-9C21-4715-96EA-3A1C85F07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C234D-2CB3-428A-B454-AEE4D5B9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AD1-8DB9-4FB0-B8BD-F2CB01A0B34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06872-BE96-4A2F-AC75-F2C85DAB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9376D-E006-43E5-A9F4-0331977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8D08-0DCA-45F6-AF86-DB91AAAE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C6D5-43DF-4893-8CD0-A5C72D9C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40084-B344-4947-A44A-70D0C638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AD1-8DB9-4FB0-B8BD-F2CB01A0B34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3A1CD-A8BC-4F15-9BF4-20AC9672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FE389-038A-4DAF-BA03-A8C2BD46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8D08-0DCA-45F6-AF86-DB91AAAE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5EF9A-6C0A-4352-A0EF-660E87F9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AD1-8DB9-4FB0-B8BD-F2CB01A0B34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9651D-62A6-4A08-9A38-40CC8358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2F167-6ABE-4512-984C-E654B48D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8D08-0DCA-45F6-AF86-DB91AAAE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0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B294-8D03-48F7-9CAC-6C55DA61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3F7F-5F84-438E-9E81-F26D0778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D130D-5D03-4893-B3F0-4E95A6D8B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B7E2B-DF75-4A59-BCC5-C45F06BF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AD1-8DB9-4FB0-B8BD-F2CB01A0B34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76E2-4259-4733-B640-88072CB8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59C3-298E-4BD6-B80C-4FB93873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8D08-0DCA-45F6-AF86-DB91AAAE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1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BCBA-2A55-4EA9-896A-AF2C3E09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C852A-4E63-4105-A8EC-29441CABE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344EC-0EC0-46BF-AEFA-CEDEF27C1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DF90-405E-475D-969B-823F5FAF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AD1-8DB9-4FB0-B8BD-F2CB01A0B34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A4FF4-8A8D-4A95-9C03-00B76DA5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17946-FF63-4403-85BE-104F622C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8D08-0DCA-45F6-AF86-DB91AAAE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4716F-3A08-4EBB-B2DD-47741A43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3E8E1-C8F2-4A40-B1B1-8CF2A879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8EAB-AD17-4BDA-989C-6A78A4E9A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2BAD1-8DB9-4FB0-B8BD-F2CB01A0B34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A99A-4941-4CA2-87FB-A88ACD1D6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0D40D-4A01-4614-AFAD-7065FDDAE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18D08-0DCA-45F6-AF86-DB91AAAE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688383-04CE-4876-97C5-44F1BF059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0" y="0"/>
            <a:ext cx="1225545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B921CE-D5E5-438E-8B7B-B83CC50BC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096" y="632032"/>
            <a:ext cx="8112558" cy="1110629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</a:rPr>
              <a:t>Kubernetes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04B68-92D7-4D9B-B5E1-973A5A578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6177" y="1685774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Workshop</a:t>
            </a:r>
          </a:p>
        </p:txBody>
      </p:sp>
      <p:pic>
        <p:nvPicPr>
          <p:cNvPr id="6" name="Picture 5" descr="A sign on a pole&#10;&#10;Description automatically generated">
            <a:extLst>
              <a:ext uri="{FF2B5EF4-FFF2-40B4-BE49-F238E27FC236}">
                <a16:creationId xmlns:a16="http://schemas.microsoft.com/office/drawing/2014/main" id="{0C1D5F6C-D524-46D4-9522-945DDB151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5" y="104333"/>
            <a:ext cx="1817507" cy="17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8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91EF-48EC-4058-B8D5-3F36D685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07EC-8198-474B-9023-2DD1EB3A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 op mute</a:t>
            </a:r>
          </a:p>
          <a:p>
            <a:r>
              <a:rPr lang="en-US" dirty="0"/>
              <a:t>Questions: “Raise Hand”</a:t>
            </a:r>
          </a:p>
          <a:p>
            <a:r>
              <a:rPr lang="en-US" dirty="0"/>
              <a:t>Bad connection? Disable incoming video!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5E6D6-9230-4DD7-AE75-008D5066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48488">
            <a:off x="7986467" y="1010591"/>
            <a:ext cx="3534268" cy="21243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4955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6785-24D9-431C-9D56-B54134D6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demo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E7EA-86AA-4DA7-88B9-F6392CFD6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61" y="995376"/>
            <a:ext cx="5211024" cy="3217334"/>
          </a:xfrm>
          <a:effectLst/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Shakespearean Dating</a:t>
            </a:r>
          </a:p>
          <a:p>
            <a:r>
              <a:rPr lang="en-US" dirty="0"/>
              <a:t>Angular 11 Front End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Match making API</a:t>
            </a:r>
          </a:p>
          <a:p>
            <a:r>
              <a:rPr lang="en-US" dirty="0"/>
              <a:t>.NET of Spring Boot Back End </a:t>
            </a:r>
          </a:p>
          <a:p>
            <a:endParaRPr lang="en-US" dirty="0"/>
          </a:p>
          <a:p>
            <a:r>
              <a:rPr lang="en-US" dirty="0"/>
              <a:t>MongoDB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B73F5E-F96F-4F5C-BF2E-3BD7D25FC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899972"/>
            <a:ext cx="3408141" cy="34081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9769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883C-6B17-4DBF-9F47-3BE518C6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ABD033A-9C52-476A-815E-3D246FBB1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32" y="1431051"/>
            <a:ext cx="9606024" cy="506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5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07C9-EB2C-4D2C-9DF6-58C3C5B4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3E6DC69-FFB0-4660-9A9D-180404CD0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2" y="1882600"/>
            <a:ext cx="10994967" cy="414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9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B172-0216-4496-90BF-7221C230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4592185-A8BF-4025-B231-68C341E8B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44" y="2273956"/>
            <a:ext cx="9498676" cy="33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2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8D25-F55B-4448-A3C5-A5EA17EE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Script</a:t>
            </a: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8E2FB838-7C60-4F55-90B6-51570C5BE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62" y="2132677"/>
            <a:ext cx="3615621" cy="36027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358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48</Words>
  <Application>Microsoft Office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Kubernetes on Azure</vt:lpstr>
      <vt:lpstr>Tips</vt:lpstr>
      <vt:lpstr>The demo app</vt:lpstr>
      <vt:lpstr>Architecture</vt:lpstr>
      <vt:lpstr>Components</vt:lpstr>
      <vt:lpstr>Images</vt:lpstr>
      <vt:lpstr>Workshop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on Azure</dc:title>
  <dc:creator>Yuri Burger</dc:creator>
  <cp:lastModifiedBy>Yuri Burger</cp:lastModifiedBy>
  <cp:revision>14</cp:revision>
  <dcterms:created xsi:type="dcterms:W3CDTF">2021-01-05T13:24:32Z</dcterms:created>
  <dcterms:modified xsi:type="dcterms:W3CDTF">2021-01-13T16:30:11Z</dcterms:modified>
</cp:coreProperties>
</file>