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Потребление RAM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1800</c:v>
                </c:pt>
                <c:pt idx="1">
                  <c:v>1200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Open Sans"/>
            </a:defRPr>
          </a:pPr>
        </a:p>
      </c:txPr>
    </c:legend>
    <c:plotVisOnly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Совместимость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528</c:v>
                </c:pt>
                <c:pt idx="1">
                  <c:v>534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Open Sans"/>
            </a:defRPr>
          </a:pPr>
        </a:p>
      </c:txPr>
    </c:legend>
    <c:plotVisOnly val="1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Безопасность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15000</c:v>
                </c:pt>
                <c:pt idx="1">
                  <c:v>10000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Open Sans"/>
            </a:defRPr>
          </a:pPr>
        </a:p>
      </c:txPr>
    </c:legend>
    <c:plotVisOnly val="1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Энергопотребление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12</c:v>
                </c:pt>
                <c:pt idx="1">
                  <c:v>7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Open Sans"/>
            </a:defRPr>
          </a:pPr>
        </a:p>
      </c:txPr>
    </c:legend>
    <c:plotVisOnly val="1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DE7D7E-8703-411E-BC0A-92020A096C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7E65B3-C5F7-457B-B84D-94E83ED692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023179-65C4-4C55-A58D-69EA8AC58C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F35A9-EB68-4D88-AEB5-CD4C9AFDAF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12EA12-D88C-4EDE-BE2B-5C709083E5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ED479-0551-48FA-ACD6-6230EC5E64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52B37-0CD8-40FA-BA89-D6A23DF0D9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144590-91B3-4EEC-A635-F71F738B51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DE4DCE-A7BD-4720-AB7B-CED3C14E16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F3235-1FE8-4A7E-B971-AA5D832D5A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F9E5C-2C19-412D-994E-6E73C36E35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7D53EC-4480-4819-B284-30696B536E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Open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Open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Open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r">
              <a:buNone/>
            </a:pPr>
            <a:fld id="{61500782-44AD-479A-B3E0-BA704EAA0F6B}" type="slidenum"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Сравнительный анализ браузеров FireFox и Brave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Потребление RAM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graphicFrame>
        <p:nvGraphicFramePr>
          <p:cNvPr id="44" name="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Совместимость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graphicFrame>
        <p:nvGraphicFramePr>
          <p:cNvPr id="46" name="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Безопасность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Энергопотребление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graphicFrame>
        <p:nvGraphicFramePr>
          <p:cNvPr id="50" name="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Open Sans"/>
              </a:rPr>
              <a:t>Brave оказался эффективнее FireFox: он потребляет меньше памяти, дольше работает от батареи, показывает лучшую совместимость и обеспечивает более высокий уровень безопасности</a:t>
            </a: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2025-06-03T09:15:20Z</dcterms:created>
  <dc:creator/>
  <dc:description/>
  <dc:language>ru-RU</dc:language>
  <cp:lastModifiedBy/>
  <dcterms:modified xsi:type="dcterms:W3CDTF">2025-06-03T09:33:26Z</dcterms:modified>
  <cp:revision>1</cp:revision>
  <dc:subject/>
  <dc:title/>
</cp:coreProperties>
</file>