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8" r:id="rId6"/>
    <p:sldId id="265"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8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434448-DC0C-44B0-BE22-BB14B6F267A1}" type="datetimeFigureOut">
              <a:rPr lang="en-IN" smtClean="0"/>
              <a:t>14-05-2024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95BB1ED-836D-4E9C-969C-CA58BC5AFC02}" type="slidenum">
              <a:rPr lang="en-IN" smtClean="0"/>
              <a:t>‹#›</a:t>
            </a:fld>
            <a:endParaRPr lang="en-IN"/>
          </a:p>
        </p:txBody>
      </p:sp>
    </p:spTree>
    <p:extLst>
      <p:ext uri="{BB962C8B-B14F-4D97-AF65-F5344CB8AC3E}">
        <p14:creationId xmlns:p14="http://schemas.microsoft.com/office/powerpoint/2010/main" val="2670341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434448-DC0C-44B0-BE22-BB14B6F267A1}" type="datetimeFigureOut">
              <a:rPr lang="en-IN" smtClean="0"/>
              <a:t>14-05-2024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95BB1ED-836D-4E9C-969C-CA58BC5AFC02}" type="slidenum">
              <a:rPr lang="en-IN" smtClean="0"/>
              <a:t>‹#›</a:t>
            </a:fld>
            <a:endParaRPr lang="en-IN"/>
          </a:p>
        </p:txBody>
      </p:sp>
    </p:spTree>
    <p:extLst>
      <p:ext uri="{BB962C8B-B14F-4D97-AF65-F5344CB8AC3E}">
        <p14:creationId xmlns:p14="http://schemas.microsoft.com/office/powerpoint/2010/main" val="2685286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434448-DC0C-44B0-BE22-BB14B6F267A1}" type="datetimeFigureOut">
              <a:rPr lang="en-IN" smtClean="0"/>
              <a:t>14-05-2024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95BB1ED-836D-4E9C-969C-CA58BC5AFC02}"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82938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0434448-DC0C-44B0-BE22-BB14B6F267A1}" type="datetimeFigureOut">
              <a:rPr lang="en-IN" smtClean="0"/>
              <a:t>14-05-2024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5BB1ED-836D-4E9C-969C-CA58BC5AFC02}" type="slidenum">
              <a:rPr lang="en-IN" smtClean="0"/>
              <a:t>‹#›</a:t>
            </a:fld>
            <a:endParaRPr lang="en-IN"/>
          </a:p>
        </p:txBody>
      </p:sp>
    </p:spTree>
    <p:extLst>
      <p:ext uri="{BB962C8B-B14F-4D97-AF65-F5344CB8AC3E}">
        <p14:creationId xmlns:p14="http://schemas.microsoft.com/office/powerpoint/2010/main" val="1930585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0434448-DC0C-44B0-BE22-BB14B6F267A1}" type="datetimeFigureOut">
              <a:rPr lang="en-IN" smtClean="0"/>
              <a:t>14-05-2024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5BB1ED-836D-4E9C-969C-CA58BC5AFC02}"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458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0434448-DC0C-44B0-BE22-BB14B6F267A1}" type="datetimeFigureOut">
              <a:rPr lang="en-IN" smtClean="0"/>
              <a:t>14-05-2024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5BB1ED-836D-4E9C-969C-CA58BC5AFC02}" type="slidenum">
              <a:rPr lang="en-IN" smtClean="0"/>
              <a:t>‹#›</a:t>
            </a:fld>
            <a:endParaRPr lang="en-IN"/>
          </a:p>
        </p:txBody>
      </p:sp>
    </p:spTree>
    <p:extLst>
      <p:ext uri="{BB962C8B-B14F-4D97-AF65-F5344CB8AC3E}">
        <p14:creationId xmlns:p14="http://schemas.microsoft.com/office/powerpoint/2010/main" val="27743926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434448-DC0C-44B0-BE22-BB14B6F267A1}" type="datetimeFigureOut">
              <a:rPr lang="en-IN" smtClean="0"/>
              <a:t>14-05-2024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95BB1ED-836D-4E9C-969C-CA58BC5AFC02}" type="slidenum">
              <a:rPr lang="en-IN" smtClean="0"/>
              <a:t>‹#›</a:t>
            </a:fld>
            <a:endParaRPr lang="en-IN"/>
          </a:p>
        </p:txBody>
      </p:sp>
    </p:spTree>
    <p:extLst>
      <p:ext uri="{BB962C8B-B14F-4D97-AF65-F5344CB8AC3E}">
        <p14:creationId xmlns:p14="http://schemas.microsoft.com/office/powerpoint/2010/main" val="1122542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434448-DC0C-44B0-BE22-BB14B6F267A1}" type="datetimeFigureOut">
              <a:rPr lang="en-IN" smtClean="0"/>
              <a:t>14-05-2024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95BB1ED-836D-4E9C-969C-CA58BC5AFC02}" type="slidenum">
              <a:rPr lang="en-IN" smtClean="0"/>
              <a:t>‹#›</a:t>
            </a:fld>
            <a:endParaRPr lang="en-IN"/>
          </a:p>
        </p:txBody>
      </p:sp>
    </p:spTree>
    <p:extLst>
      <p:ext uri="{BB962C8B-B14F-4D97-AF65-F5344CB8AC3E}">
        <p14:creationId xmlns:p14="http://schemas.microsoft.com/office/powerpoint/2010/main" val="197953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434448-DC0C-44B0-BE22-BB14B6F267A1}" type="datetimeFigureOut">
              <a:rPr lang="en-IN" smtClean="0"/>
              <a:t>14-05-2024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95BB1ED-836D-4E9C-969C-CA58BC5AFC02}" type="slidenum">
              <a:rPr lang="en-IN" smtClean="0"/>
              <a:t>‹#›</a:t>
            </a:fld>
            <a:endParaRPr lang="en-IN"/>
          </a:p>
        </p:txBody>
      </p:sp>
    </p:spTree>
    <p:extLst>
      <p:ext uri="{BB962C8B-B14F-4D97-AF65-F5344CB8AC3E}">
        <p14:creationId xmlns:p14="http://schemas.microsoft.com/office/powerpoint/2010/main" val="2186610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434448-DC0C-44B0-BE22-BB14B6F267A1}" type="datetimeFigureOut">
              <a:rPr lang="en-IN" smtClean="0"/>
              <a:t>14-05-2024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95BB1ED-836D-4E9C-969C-CA58BC5AFC02}" type="slidenum">
              <a:rPr lang="en-IN" smtClean="0"/>
              <a:t>‹#›</a:t>
            </a:fld>
            <a:endParaRPr lang="en-IN"/>
          </a:p>
        </p:txBody>
      </p:sp>
    </p:spTree>
    <p:extLst>
      <p:ext uri="{BB962C8B-B14F-4D97-AF65-F5344CB8AC3E}">
        <p14:creationId xmlns:p14="http://schemas.microsoft.com/office/powerpoint/2010/main" val="2370344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434448-DC0C-44B0-BE22-BB14B6F267A1}" type="datetimeFigureOut">
              <a:rPr lang="en-IN" smtClean="0"/>
              <a:t>14-05-2024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95BB1ED-836D-4E9C-969C-CA58BC5AFC02}" type="slidenum">
              <a:rPr lang="en-IN" smtClean="0"/>
              <a:t>‹#›</a:t>
            </a:fld>
            <a:endParaRPr lang="en-IN"/>
          </a:p>
        </p:txBody>
      </p:sp>
    </p:spTree>
    <p:extLst>
      <p:ext uri="{BB962C8B-B14F-4D97-AF65-F5344CB8AC3E}">
        <p14:creationId xmlns:p14="http://schemas.microsoft.com/office/powerpoint/2010/main" val="4009076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434448-DC0C-44B0-BE22-BB14B6F267A1}" type="datetimeFigureOut">
              <a:rPr lang="en-IN" smtClean="0"/>
              <a:t>14-05-2024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95BB1ED-836D-4E9C-969C-CA58BC5AFC02}" type="slidenum">
              <a:rPr lang="en-IN" smtClean="0"/>
              <a:t>‹#›</a:t>
            </a:fld>
            <a:endParaRPr lang="en-IN"/>
          </a:p>
        </p:txBody>
      </p:sp>
    </p:spTree>
    <p:extLst>
      <p:ext uri="{BB962C8B-B14F-4D97-AF65-F5344CB8AC3E}">
        <p14:creationId xmlns:p14="http://schemas.microsoft.com/office/powerpoint/2010/main" val="824035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434448-DC0C-44B0-BE22-BB14B6F267A1}" type="datetimeFigureOut">
              <a:rPr lang="en-IN" smtClean="0"/>
              <a:t>14-05-2024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95BB1ED-836D-4E9C-969C-CA58BC5AFC02}" type="slidenum">
              <a:rPr lang="en-IN" smtClean="0"/>
              <a:t>‹#›</a:t>
            </a:fld>
            <a:endParaRPr lang="en-IN"/>
          </a:p>
        </p:txBody>
      </p:sp>
    </p:spTree>
    <p:extLst>
      <p:ext uri="{BB962C8B-B14F-4D97-AF65-F5344CB8AC3E}">
        <p14:creationId xmlns:p14="http://schemas.microsoft.com/office/powerpoint/2010/main" val="2398659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434448-DC0C-44B0-BE22-BB14B6F267A1}" type="datetimeFigureOut">
              <a:rPr lang="en-IN" smtClean="0"/>
              <a:t>14-05-2024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95BB1ED-836D-4E9C-969C-CA58BC5AFC02}" type="slidenum">
              <a:rPr lang="en-IN" smtClean="0"/>
              <a:t>‹#›</a:t>
            </a:fld>
            <a:endParaRPr lang="en-IN"/>
          </a:p>
        </p:txBody>
      </p:sp>
    </p:spTree>
    <p:extLst>
      <p:ext uri="{BB962C8B-B14F-4D97-AF65-F5344CB8AC3E}">
        <p14:creationId xmlns:p14="http://schemas.microsoft.com/office/powerpoint/2010/main" val="602345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434448-DC0C-44B0-BE22-BB14B6F267A1}" type="datetimeFigureOut">
              <a:rPr lang="en-IN" smtClean="0"/>
              <a:t>14-05-2024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95BB1ED-836D-4E9C-969C-CA58BC5AFC02}" type="slidenum">
              <a:rPr lang="en-IN" smtClean="0"/>
              <a:t>‹#›</a:t>
            </a:fld>
            <a:endParaRPr lang="en-IN"/>
          </a:p>
        </p:txBody>
      </p:sp>
    </p:spTree>
    <p:extLst>
      <p:ext uri="{BB962C8B-B14F-4D97-AF65-F5344CB8AC3E}">
        <p14:creationId xmlns:p14="http://schemas.microsoft.com/office/powerpoint/2010/main" val="1806002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434448-DC0C-44B0-BE22-BB14B6F267A1}" type="datetimeFigureOut">
              <a:rPr lang="en-IN" smtClean="0"/>
              <a:t>14-05-2024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5BB1ED-836D-4E9C-969C-CA58BC5AFC02}" type="slidenum">
              <a:rPr lang="en-IN" smtClean="0"/>
              <a:t>‹#›</a:t>
            </a:fld>
            <a:endParaRPr lang="en-IN"/>
          </a:p>
        </p:txBody>
      </p:sp>
    </p:spTree>
    <p:extLst>
      <p:ext uri="{BB962C8B-B14F-4D97-AF65-F5344CB8AC3E}">
        <p14:creationId xmlns:p14="http://schemas.microsoft.com/office/powerpoint/2010/main" val="2179240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0434448-DC0C-44B0-BE22-BB14B6F267A1}" type="datetimeFigureOut">
              <a:rPr lang="en-IN" smtClean="0"/>
              <a:t>14-05-2024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95BB1ED-836D-4E9C-969C-CA58BC5AFC02}" type="slidenum">
              <a:rPr lang="en-IN" smtClean="0"/>
              <a:t>‹#›</a:t>
            </a:fld>
            <a:endParaRPr lang="en-IN"/>
          </a:p>
        </p:txBody>
      </p:sp>
    </p:spTree>
    <p:extLst>
      <p:ext uri="{BB962C8B-B14F-4D97-AF65-F5344CB8AC3E}">
        <p14:creationId xmlns:p14="http://schemas.microsoft.com/office/powerpoint/2010/main" val="8732940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65F52-772F-78A0-2E39-8CB8EC4B6896}"/>
              </a:ext>
            </a:extLst>
          </p:cNvPr>
          <p:cNvSpPr>
            <a:spLocks noGrp="1"/>
          </p:cNvSpPr>
          <p:nvPr>
            <p:ph type="ctrTitle"/>
          </p:nvPr>
        </p:nvSpPr>
        <p:spPr/>
        <p:txBody>
          <a:bodyPr/>
          <a:lstStyle/>
          <a:p>
            <a:r>
              <a:rPr lang="en-US" dirty="0"/>
              <a:t>Customer Relationship Management</a:t>
            </a:r>
            <a:endParaRPr lang="en-IN" dirty="0"/>
          </a:p>
        </p:txBody>
      </p:sp>
      <p:sp>
        <p:nvSpPr>
          <p:cNvPr id="3" name="Subtitle 2">
            <a:extLst>
              <a:ext uri="{FF2B5EF4-FFF2-40B4-BE49-F238E27FC236}">
                <a16:creationId xmlns:a16="http://schemas.microsoft.com/office/drawing/2014/main" id="{CE5B7506-BC78-C95F-9388-5C92B7756D0F}"/>
              </a:ext>
            </a:extLst>
          </p:cNvPr>
          <p:cNvSpPr>
            <a:spLocks noGrp="1"/>
          </p:cNvSpPr>
          <p:nvPr>
            <p:ph type="subTitle" idx="1"/>
          </p:nvPr>
        </p:nvSpPr>
        <p:spPr/>
        <p:txBody>
          <a:bodyPr/>
          <a:lstStyle/>
          <a:p>
            <a:r>
              <a:rPr lang="en-US" dirty="0"/>
              <a:t>Yagnesh Vyas</a:t>
            </a:r>
            <a:endParaRPr lang="en-IN" dirty="0"/>
          </a:p>
        </p:txBody>
      </p:sp>
    </p:spTree>
    <p:extLst>
      <p:ext uri="{BB962C8B-B14F-4D97-AF65-F5344CB8AC3E}">
        <p14:creationId xmlns:p14="http://schemas.microsoft.com/office/powerpoint/2010/main" val="2722252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604AB-8FDE-956D-8DB6-664AF19D2BF7}"/>
              </a:ext>
            </a:extLst>
          </p:cNvPr>
          <p:cNvSpPr>
            <a:spLocks noGrp="1"/>
          </p:cNvSpPr>
          <p:nvPr>
            <p:ph type="title"/>
          </p:nvPr>
        </p:nvSpPr>
        <p:spPr/>
        <p:txBody>
          <a:bodyPr/>
          <a:lstStyle/>
          <a:p>
            <a:r>
              <a:rPr lang="en-US" b="1" dirty="0"/>
              <a:t>Introduction of Customer Relationship Management</a:t>
            </a:r>
            <a:endParaRPr lang="en-IN" b="1" dirty="0"/>
          </a:p>
        </p:txBody>
      </p:sp>
      <p:sp>
        <p:nvSpPr>
          <p:cNvPr id="3" name="Content Placeholder 2">
            <a:extLst>
              <a:ext uri="{FF2B5EF4-FFF2-40B4-BE49-F238E27FC236}">
                <a16:creationId xmlns:a16="http://schemas.microsoft.com/office/drawing/2014/main" id="{626F21F3-15B3-F118-DB49-5B0263F55A05}"/>
              </a:ext>
            </a:extLst>
          </p:cNvPr>
          <p:cNvSpPr>
            <a:spLocks noGrp="1"/>
          </p:cNvSpPr>
          <p:nvPr>
            <p:ph idx="1"/>
          </p:nvPr>
        </p:nvSpPr>
        <p:spPr/>
        <p:txBody>
          <a:bodyPr/>
          <a:lstStyle/>
          <a:p>
            <a:r>
              <a:rPr lang="en-US" dirty="0"/>
              <a:t>Provide a user-friendly interface that simplifies the process of storing and managing data related to client interactions.</a:t>
            </a:r>
          </a:p>
          <a:p>
            <a:r>
              <a:rPr lang="en-US" dirty="0"/>
              <a:t>Implement complex business logic to ensure that the system performs optimally and meets the needs of businesses. </a:t>
            </a:r>
          </a:p>
          <a:p>
            <a:r>
              <a:rPr lang="en-US" dirty="0"/>
              <a:t>Improve workflow and enhance decision-making by providing a centralized platform for recording and tracking key business activities. </a:t>
            </a:r>
          </a:p>
          <a:p>
            <a:r>
              <a:rPr lang="en-US" dirty="0"/>
              <a:t>Provide administrators with the tools they need to manage client interactions effectively and improve overall productivity. </a:t>
            </a:r>
          </a:p>
          <a:p>
            <a:r>
              <a:rPr lang="en-US" dirty="0"/>
              <a:t>C# and .NET are used for back-end development, while SQL Server is used for database management. JavaScript and AJAX are used for front-end development. </a:t>
            </a:r>
            <a:endParaRPr lang="en-IN" dirty="0"/>
          </a:p>
        </p:txBody>
      </p:sp>
    </p:spTree>
    <p:extLst>
      <p:ext uri="{BB962C8B-B14F-4D97-AF65-F5344CB8AC3E}">
        <p14:creationId xmlns:p14="http://schemas.microsoft.com/office/powerpoint/2010/main" val="1641328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F8BD8-36CF-7007-26A3-B99602AAF953}"/>
              </a:ext>
            </a:extLst>
          </p:cNvPr>
          <p:cNvSpPr>
            <a:spLocks noGrp="1"/>
          </p:cNvSpPr>
          <p:nvPr>
            <p:ph type="title"/>
          </p:nvPr>
        </p:nvSpPr>
        <p:spPr/>
        <p:txBody>
          <a:bodyPr/>
          <a:lstStyle/>
          <a:p>
            <a:r>
              <a:rPr lang="en-US" b="1" dirty="0"/>
              <a:t>Similar project in the market</a:t>
            </a:r>
            <a:endParaRPr lang="en-IN" b="1" dirty="0"/>
          </a:p>
        </p:txBody>
      </p:sp>
      <p:sp>
        <p:nvSpPr>
          <p:cNvPr id="3" name="Content Placeholder 2">
            <a:extLst>
              <a:ext uri="{FF2B5EF4-FFF2-40B4-BE49-F238E27FC236}">
                <a16:creationId xmlns:a16="http://schemas.microsoft.com/office/drawing/2014/main" id="{599098FF-CB96-CE2B-C58C-3DBC957D2238}"/>
              </a:ext>
            </a:extLst>
          </p:cNvPr>
          <p:cNvSpPr>
            <a:spLocks noGrp="1"/>
          </p:cNvSpPr>
          <p:nvPr>
            <p:ph idx="1"/>
          </p:nvPr>
        </p:nvSpPr>
        <p:spPr/>
        <p:txBody>
          <a:bodyPr>
            <a:normAutofit lnSpcReduction="10000"/>
          </a:bodyPr>
          <a:lstStyle/>
          <a:p>
            <a:r>
              <a:rPr lang="en-US" sz="1600" b="1" i="0" dirty="0">
                <a:solidFill>
                  <a:schemeClr val="tx1"/>
                </a:solidFill>
                <a:effectLst/>
              </a:rPr>
              <a:t>HubSpot </a:t>
            </a:r>
            <a:r>
              <a:rPr lang="en-US" sz="1600" b="0" i="0" dirty="0">
                <a:solidFill>
                  <a:srgbClr val="213343"/>
                </a:solidFill>
                <a:effectLst/>
              </a:rPr>
              <a:t>is a CRM platform that helps you align your internal teams, pull meaningful insights, and report on growth opportunities by combining </a:t>
            </a:r>
            <a:r>
              <a:rPr lang="en-US" sz="1600" dirty="0">
                <a:solidFill>
                  <a:schemeClr val="tx1"/>
                </a:solidFill>
              </a:rPr>
              <a:t>Marketing Hub</a:t>
            </a:r>
            <a:r>
              <a:rPr lang="en-US" sz="1600" b="0" i="0" dirty="0">
                <a:solidFill>
                  <a:schemeClr val="tx1"/>
                </a:solidFill>
                <a:effectLst/>
              </a:rPr>
              <a:t>, </a:t>
            </a:r>
            <a:r>
              <a:rPr lang="en-US" sz="1600" dirty="0">
                <a:solidFill>
                  <a:schemeClr val="tx1"/>
                </a:solidFill>
              </a:rPr>
              <a:t>Sales Hub</a:t>
            </a:r>
            <a:r>
              <a:rPr lang="en-US" sz="1600" b="0" i="0" dirty="0">
                <a:solidFill>
                  <a:schemeClr val="tx1"/>
                </a:solidFill>
                <a:effectLst/>
              </a:rPr>
              <a:t>, </a:t>
            </a:r>
            <a:r>
              <a:rPr lang="en-US" sz="1600" dirty="0">
                <a:solidFill>
                  <a:schemeClr val="tx1"/>
                </a:solidFill>
              </a:rPr>
              <a:t>Service Hub</a:t>
            </a:r>
            <a:r>
              <a:rPr lang="en-US" sz="1600" b="0" i="0" dirty="0">
                <a:solidFill>
                  <a:schemeClr val="tx1"/>
                </a:solidFill>
                <a:effectLst/>
              </a:rPr>
              <a:t>, and </a:t>
            </a:r>
            <a:r>
              <a:rPr lang="en-US" sz="1600" dirty="0">
                <a:solidFill>
                  <a:schemeClr val="tx1"/>
                </a:solidFill>
              </a:rPr>
              <a:t>CMS</a:t>
            </a:r>
            <a:r>
              <a:rPr lang="en-US" sz="1600" b="0" i="0" dirty="0">
                <a:solidFill>
                  <a:schemeClr val="tx1"/>
                </a:solidFill>
                <a:effectLst/>
              </a:rPr>
              <a:t>, along with </a:t>
            </a:r>
            <a:r>
              <a:rPr lang="en-US" sz="1600" dirty="0">
                <a:solidFill>
                  <a:schemeClr val="tx1"/>
                </a:solidFill>
              </a:rPr>
              <a:t>hundreds of available integrations</a:t>
            </a:r>
            <a:r>
              <a:rPr lang="en-US" sz="1600" b="0" i="0" dirty="0">
                <a:solidFill>
                  <a:schemeClr val="tx1"/>
                </a:solidFill>
                <a:effectLst/>
              </a:rPr>
              <a:t>, </a:t>
            </a:r>
            <a:r>
              <a:rPr lang="en-US" sz="1600" b="0" i="0" dirty="0">
                <a:solidFill>
                  <a:srgbClr val="213343"/>
                </a:solidFill>
                <a:effectLst/>
              </a:rPr>
              <a:t>to facilitate marketing, sales, and service processes. </a:t>
            </a:r>
          </a:p>
          <a:p>
            <a:r>
              <a:rPr lang="en-US" sz="1600" b="1" i="0" dirty="0">
                <a:solidFill>
                  <a:srgbClr val="213343"/>
                </a:solidFill>
                <a:effectLst/>
              </a:rPr>
              <a:t>Zoho CRM </a:t>
            </a:r>
            <a:r>
              <a:rPr lang="en-US" sz="1600" b="0" i="0" dirty="0">
                <a:solidFill>
                  <a:srgbClr val="213343"/>
                </a:solidFill>
                <a:effectLst/>
              </a:rPr>
              <a:t>comes with an AI-powered assistant, lead management tools, and reporting dashboards that provide insight into the sales metrics you care most about via desktop or mobile app. If your team conducts online sales meetings, Zoho has a feature that allows you to video conference as well as conduct webinars and other virtual meetings and conversations directly from the CRM.</a:t>
            </a:r>
          </a:p>
          <a:p>
            <a:r>
              <a:rPr lang="en-US" sz="1600" b="1" i="0" dirty="0">
                <a:solidFill>
                  <a:srgbClr val="213343"/>
                </a:solidFill>
                <a:effectLst/>
              </a:rPr>
              <a:t>Salesflare</a:t>
            </a:r>
            <a:r>
              <a:rPr lang="en-US" sz="1600" b="0" i="0" dirty="0">
                <a:solidFill>
                  <a:srgbClr val="213343"/>
                </a:solidFill>
                <a:effectLst/>
              </a:rPr>
              <a:t> is an easy-to-use CRM meant for small businesses selling B2B products and services.</a:t>
            </a:r>
          </a:p>
          <a:p>
            <a:r>
              <a:rPr lang="en-US" sz="1600" b="1" i="0" dirty="0">
                <a:solidFill>
                  <a:srgbClr val="213343"/>
                </a:solidFill>
                <a:effectLst/>
              </a:rPr>
              <a:t>Microsoft Dynamics </a:t>
            </a:r>
            <a:r>
              <a:rPr lang="en-US" sz="1600" b="0" i="0" dirty="0">
                <a:solidFill>
                  <a:srgbClr val="213343"/>
                </a:solidFill>
                <a:effectLst/>
              </a:rPr>
              <a:t>has a variety of apps that you can integrate to help you manage relationships with customers via a mobile device and sync data from social media and other business tools with your CRM.</a:t>
            </a:r>
            <a:endParaRPr lang="en-US" sz="1600" dirty="0">
              <a:solidFill>
                <a:srgbClr val="213343"/>
              </a:solidFill>
            </a:endParaRPr>
          </a:p>
          <a:p>
            <a:endParaRPr lang="en-US" b="0" i="0" dirty="0">
              <a:solidFill>
                <a:srgbClr val="213343"/>
              </a:solidFill>
              <a:effectLst/>
              <a:latin typeface="Lexend Deca"/>
            </a:endParaRPr>
          </a:p>
          <a:p>
            <a:endParaRPr lang="en-IN" dirty="0"/>
          </a:p>
        </p:txBody>
      </p:sp>
    </p:spTree>
    <p:extLst>
      <p:ext uri="{BB962C8B-B14F-4D97-AF65-F5344CB8AC3E}">
        <p14:creationId xmlns:p14="http://schemas.microsoft.com/office/powerpoint/2010/main" val="3160604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D8695-F3AF-0995-3ABF-96EF77A4A2D5}"/>
              </a:ext>
            </a:extLst>
          </p:cNvPr>
          <p:cNvSpPr>
            <a:spLocks noGrp="1"/>
          </p:cNvSpPr>
          <p:nvPr>
            <p:ph type="title"/>
          </p:nvPr>
        </p:nvSpPr>
        <p:spPr/>
        <p:txBody>
          <a:bodyPr/>
          <a:lstStyle/>
          <a:p>
            <a:r>
              <a:rPr lang="en-US" b="1" dirty="0"/>
              <a:t>Purpose of Customer Relationship Management</a:t>
            </a:r>
            <a:endParaRPr lang="en-IN" b="1" dirty="0"/>
          </a:p>
        </p:txBody>
      </p:sp>
      <p:sp>
        <p:nvSpPr>
          <p:cNvPr id="3" name="Content Placeholder 2">
            <a:extLst>
              <a:ext uri="{FF2B5EF4-FFF2-40B4-BE49-F238E27FC236}">
                <a16:creationId xmlns:a16="http://schemas.microsoft.com/office/drawing/2014/main" id="{73D06848-E76C-FC08-BE85-7B07EEFDC28E}"/>
              </a:ext>
            </a:extLst>
          </p:cNvPr>
          <p:cNvSpPr>
            <a:spLocks noGrp="1"/>
          </p:cNvSpPr>
          <p:nvPr>
            <p:ph idx="1"/>
          </p:nvPr>
        </p:nvSpPr>
        <p:spPr/>
        <p:txBody>
          <a:bodyPr/>
          <a:lstStyle/>
          <a:p>
            <a:r>
              <a:rPr lang="en-US" dirty="0"/>
              <a:t>The purpose of this project is to develop a ticket and record-keeping system that enables businesses to manage their day-to-day operations more efficiently. </a:t>
            </a:r>
          </a:p>
          <a:p>
            <a:r>
              <a:rPr lang="en-US" dirty="0"/>
              <a:t>The system serves as a centralized platform for storing and managing data related to client queries, tickets, and quotations, enabling businesses to streamline their workflow and improve transparency.</a:t>
            </a:r>
          </a:p>
          <a:p>
            <a:r>
              <a:rPr lang="en-US" dirty="0"/>
              <a:t>Enhance customer experience and satisfaction by providing a system that enables businesses to manage their resources more effectively.</a:t>
            </a:r>
          </a:p>
          <a:p>
            <a:r>
              <a:rPr lang="en-IN" dirty="0"/>
              <a:t>Tools &amp; Technology : C# , .NET , SQL Server , JavaScript , AJAX</a:t>
            </a:r>
          </a:p>
        </p:txBody>
      </p:sp>
    </p:spTree>
    <p:extLst>
      <p:ext uri="{BB962C8B-B14F-4D97-AF65-F5344CB8AC3E}">
        <p14:creationId xmlns:p14="http://schemas.microsoft.com/office/powerpoint/2010/main" val="2406390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81B22-0598-65C3-4338-CBAC84837459}"/>
              </a:ext>
            </a:extLst>
          </p:cNvPr>
          <p:cNvSpPr>
            <a:spLocks noGrp="1"/>
          </p:cNvSpPr>
          <p:nvPr>
            <p:ph type="title"/>
          </p:nvPr>
        </p:nvSpPr>
        <p:spPr>
          <a:xfrm>
            <a:off x="1638300" y="1870480"/>
            <a:ext cx="8915399" cy="3117040"/>
          </a:xfrm>
        </p:spPr>
        <p:txBody>
          <a:bodyPr/>
          <a:lstStyle/>
          <a:p>
            <a:pPr algn="ctr"/>
            <a:r>
              <a:rPr lang="en-US" b="1" dirty="0"/>
              <a:t>Any Questions For Me</a:t>
            </a:r>
            <a:endParaRPr lang="en-IN" b="1" dirty="0"/>
          </a:p>
        </p:txBody>
      </p:sp>
    </p:spTree>
    <p:extLst>
      <p:ext uri="{BB962C8B-B14F-4D97-AF65-F5344CB8AC3E}">
        <p14:creationId xmlns:p14="http://schemas.microsoft.com/office/powerpoint/2010/main" val="3782333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81B22-0598-65C3-4338-CBAC84837459}"/>
              </a:ext>
            </a:extLst>
          </p:cNvPr>
          <p:cNvSpPr>
            <a:spLocks noGrp="1"/>
          </p:cNvSpPr>
          <p:nvPr>
            <p:ph type="title"/>
          </p:nvPr>
        </p:nvSpPr>
        <p:spPr>
          <a:xfrm>
            <a:off x="1638300" y="1870480"/>
            <a:ext cx="8915399" cy="3117040"/>
          </a:xfrm>
        </p:spPr>
        <p:txBody>
          <a:bodyPr/>
          <a:lstStyle/>
          <a:p>
            <a:pPr algn="ctr"/>
            <a:r>
              <a:rPr lang="en-US" dirty="0"/>
              <a:t>Thank You</a:t>
            </a:r>
            <a:endParaRPr lang="en-IN" dirty="0"/>
          </a:p>
        </p:txBody>
      </p:sp>
    </p:spTree>
    <p:extLst>
      <p:ext uri="{BB962C8B-B14F-4D97-AF65-F5344CB8AC3E}">
        <p14:creationId xmlns:p14="http://schemas.microsoft.com/office/powerpoint/2010/main" val="159932528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444</TotalTime>
  <Words>387</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Lexend Deca</vt:lpstr>
      <vt:lpstr>Wingdings 3</vt:lpstr>
      <vt:lpstr>Wisp</vt:lpstr>
      <vt:lpstr>Customer Relationship Management</vt:lpstr>
      <vt:lpstr>Introduction of Customer Relationship Management</vt:lpstr>
      <vt:lpstr>Similar project in the market</vt:lpstr>
      <vt:lpstr>Purpose of Customer Relationship Management</vt:lpstr>
      <vt:lpstr>Any Questions For Me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Relationship Management</dc:title>
  <dc:creator>JANI CHANDRESHKUMAR</dc:creator>
  <cp:lastModifiedBy>JANI CHANDRESHKUMAR</cp:lastModifiedBy>
  <cp:revision>8</cp:revision>
  <dcterms:created xsi:type="dcterms:W3CDTF">2024-05-13T18:58:51Z</dcterms:created>
  <dcterms:modified xsi:type="dcterms:W3CDTF">2024-05-14T02:26:51Z</dcterms:modified>
</cp:coreProperties>
</file>