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398E-1A87-44E0-B58C-8A483A941161}" type="datetimeFigureOut">
              <a:rPr lang="zh-CN" altLang="en-US" smtClean="0"/>
              <a:t>2017/2/27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C860-61E0-4085-91E0-9771041A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30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398E-1A87-44E0-B58C-8A483A941161}" type="datetimeFigureOut">
              <a:rPr lang="zh-CN" altLang="en-US" smtClean="0"/>
              <a:t>2017/2/27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C860-61E0-4085-91E0-9771041A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05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398E-1A87-44E0-B58C-8A483A941161}" type="datetimeFigureOut">
              <a:rPr lang="zh-CN" altLang="en-US" smtClean="0"/>
              <a:t>2017/2/27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C860-61E0-4085-91E0-9771041A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29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398E-1A87-44E0-B58C-8A483A941161}" type="datetimeFigureOut">
              <a:rPr lang="zh-CN" altLang="en-US" smtClean="0"/>
              <a:t>2017/2/27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C860-61E0-4085-91E0-9771041A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00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398E-1A87-44E0-B58C-8A483A941161}" type="datetimeFigureOut">
              <a:rPr lang="zh-CN" altLang="en-US" smtClean="0"/>
              <a:t>2017/2/27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C860-61E0-4085-91E0-9771041A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69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398E-1A87-44E0-B58C-8A483A941161}" type="datetimeFigureOut">
              <a:rPr lang="zh-CN" altLang="en-US" smtClean="0"/>
              <a:t>2017/2/27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C860-61E0-4085-91E0-9771041A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31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398E-1A87-44E0-B58C-8A483A941161}" type="datetimeFigureOut">
              <a:rPr lang="zh-CN" altLang="en-US" smtClean="0"/>
              <a:t>2017/2/27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C860-61E0-4085-91E0-9771041A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6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398E-1A87-44E0-B58C-8A483A941161}" type="datetimeFigureOut">
              <a:rPr lang="zh-CN" altLang="en-US" smtClean="0"/>
              <a:t>2017/2/27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C860-61E0-4085-91E0-9771041A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64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398E-1A87-44E0-B58C-8A483A941161}" type="datetimeFigureOut">
              <a:rPr lang="zh-CN" altLang="en-US" smtClean="0"/>
              <a:t>2017/2/27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C860-61E0-4085-91E0-9771041A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96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398E-1A87-44E0-B58C-8A483A941161}" type="datetimeFigureOut">
              <a:rPr lang="zh-CN" altLang="en-US" smtClean="0"/>
              <a:t>2017/2/27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C860-61E0-4085-91E0-9771041A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49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398E-1A87-44E0-B58C-8A483A941161}" type="datetimeFigureOut">
              <a:rPr lang="zh-CN" altLang="en-US" smtClean="0"/>
              <a:t>2017/2/27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C860-61E0-4085-91E0-9771041A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07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B398E-1A87-44E0-B58C-8A483A941161}" type="datetimeFigureOut">
              <a:rPr lang="zh-CN" altLang="en-US" smtClean="0"/>
              <a:t>2017/2/27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9C860-61E0-4085-91E0-9771041A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371" y="1786851"/>
            <a:ext cx="5179257" cy="328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77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Brilliant Blue</dc:creator>
  <cp:lastModifiedBy>Brilliant Blue</cp:lastModifiedBy>
  <cp:revision>2</cp:revision>
  <dcterms:created xsi:type="dcterms:W3CDTF">2017-02-27T04:49:17Z</dcterms:created>
  <dcterms:modified xsi:type="dcterms:W3CDTF">2017-02-27T10:40:32Z</dcterms:modified>
</cp:coreProperties>
</file>