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9"/>
  </p:notes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38">
          <p15:clr>
            <a:srgbClr val="9AA0A6"/>
          </p15:clr>
        </p15:guide>
        <p15:guide id="2" pos="5222">
          <p15:clr>
            <a:srgbClr val="9AA0A6"/>
          </p15:clr>
        </p15:guide>
        <p15:guide id="3" orient="horz" pos="272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B21"/>
    <a:srgbClr val="A9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C7FF35-D98F-4089-A3C2-0E1E49A21C7C}">
  <a:tblStyle styleId="{41C7FF35-D98F-4089-A3C2-0E1E49A21C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08" y="96"/>
      </p:cViewPr>
      <p:guideLst>
        <p:guide pos="538"/>
        <p:guide pos="5222"/>
        <p:guide orient="horz" pos="27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33089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ca35c373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ca35c373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870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ca35c373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ca35c373a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493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ca35c373a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ca35c373a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2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f55da46cf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f55da46cf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084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e02560640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e02560640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537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0fffe37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0fffe37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693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9144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066480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411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571500"/>
            <a:ext cx="5686425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8183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747975" y="1281475"/>
            <a:ext cx="3027600" cy="8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747975" y="2019725"/>
            <a:ext cx="3027600" cy="18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3062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31925" y="698232"/>
            <a:ext cx="76800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37075" y="1423800"/>
            <a:ext cx="7669800" cy="31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alphaLcPeriod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romanLcPeriod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arabicPeriod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alphaLcPeriod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romanLcPeriod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arabicPeriod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alphaLcPeriod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uli"/>
              <a:buAutoNum type="romanLcPeriod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8920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 hasCustomPrompt="1"/>
          </p:nvPr>
        </p:nvSpPr>
        <p:spPr>
          <a:xfrm>
            <a:off x="1073700" y="1815602"/>
            <a:ext cx="96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5500" u="sng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 hasCustomPrompt="1"/>
          </p:nvPr>
        </p:nvSpPr>
        <p:spPr>
          <a:xfrm>
            <a:off x="1073700" y="3088425"/>
            <a:ext cx="96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5500" u="sng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3" hasCustomPrompt="1"/>
          </p:nvPr>
        </p:nvSpPr>
        <p:spPr>
          <a:xfrm>
            <a:off x="7110300" y="1815602"/>
            <a:ext cx="96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5500" u="sng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4" hasCustomPrompt="1"/>
          </p:nvPr>
        </p:nvSpPr>
        <p:spPr>
          <a:xfrm>
            <a:off x="7110300" y="3088425"/>
            <a:ext cx="96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5500" u="sng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0"/>
              <a:buFont typeface="Open Sans"/>
              <a:buNone/>
              <a:defRPr sz="14000" b="1" u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ctrTitle" idx="5"/>
          </p:nvPr>
        </p:nvSpPr>
        <p:spPr>
          <a:xfrm>
            <a:off x="2106549" y="1656374"/>
            <a:ext cx="2251800" cy="50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2106549" y="1995950"/>
            <a:ext cx="2251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ctrTitle" idx="6"/>
          </p:nvPr>
        </p:nvSpPr>
        <p:spPr>
          <a:xfrm>
            <a:off x="2106549" y="2929224"/>
            <a:ext cx="2251800" cy="50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7"/>
          </p:nvPr>
        </p:nvSpPr>
        <p:spPr>
          <a:xfrm>
            <a:off x="2106549" y="3268800"/>
            <a:ext cx="2251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ctrTitle" idx="8"/>
          </p:nvPr>
        </p:nvSpPr>
        <p:spPr>
          <a:xfrm>
            <a:off x="4785649" y="1656374"/>
            <a:ext cx="2251800" cy="50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9"/>
          </p:nvPr>
        </p:nvSpPr>
        <p:spPr>
          <a:xfrm>
            <a:off x="4785649" y="1995950"/>
            <a:ext cx="2251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ctrTitle" idx="13"/>
          </p:nvPr>
        </p:nvSpPr>
        <p:spPr>
          <a:xfrm>
            <a:off x="4785649" y="2929224"/>
            <a:ext cx="2251800" cy="50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4"/>
          </p:nvPr>
        </p:nvSpPr>
        <p:spPr>
          <a:xfrm>
            <a:off x="4785649" y="3268800"/>
            <a:ext cx="2251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5"/>
          </p:nvPr>
        </p:nvSpPr>
        <p:spPr>
          <a:xfrm>
            <a:off x="731925" y="698232"/>
            <a:ext cx="76800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7088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731925" y="698232"/>
            <a:ext cx="76800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5809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ctrTitle"/>
          </p:nvPr>
        </p:nvSpPr>
        <p:spPr>
          <a:xfrm>
            <a:off x="720000" y="3242575"/>
            <a:ext cx="1902300" cy="50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720000" y="3618227"/>
            <a:ext cx="19023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ctrTitle" idx="2"/>
          </p:nvPr>
        </p:nvSpPr>
        <p:spPr>
          <a:xfrm>
            <a:off x="3620861" y="3242575"/>
            <a:ext cx="1902300" cy="50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3"/>
          </p:nvPr>
        </p:nvSpPr>
        <p:spPr>
          <a:xfrm>
            <a:off x="3620862" y="3618227"/>
            <a:ext cx="19023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ctrTitle" idx="4"/>
          </p:nvPr>
        </p:nvSpPr>
        <p:spPr>
          <a:xfrm>
            <a:off x="6521698" y="3242575"/>
            <a:ext cx="1902300" cy="50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5"/>
          </p:nvPr>
        </p:nvSpPr>
        <p:spPr>
          <a:xfrm>
            <a:off x="6521700" y="3618227"/>
            <a:ext cx="19023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 idx="6"/>
          </p:nvPr>
        </p:nvSpPr>
        <p:spPr>
          <a:xfrm>
            <a:off x="731925" y="698232"/>
            <a:ext cx="76800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Raleway Thin"/>
              <a:buNone/>
              <a:defRPr sz="35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488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559725" y="1553400"/>
            <a:ext cx="4024500" cy="20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063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6413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387858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6384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095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463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7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297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8587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624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sldNum="0"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microsoft.com/office/2007/relationships/hdphoto" Target="../media/hdphoto2.wdp"/><Relationship Id="rId12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png"/><Relationship Id="rId11" Type="http://schemas.openxmlformats.org/officeDocument/2006/relationships/image" Target="../media/image18.jpeg"/><Relationship Id="rId5" Type="http://schemas.openxmlformats.org/officeDocument/2006/relationships/image" Target="../media/image14.jp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ED2307-F79F-42F9-B81B-91F768E72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1" y="3948079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5DB38FF-CE38-4D82-B9F2-DFE28A019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238970C-19DE-438D-80D2-5CF969055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B1E3F6-167B-40F3-B303-9A931BAB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196" y="363474"/>
            <a:ext cx="8433027" cy="44106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6368822-783C-4B9F-AB5F-C806F2360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6601" y="1906013"/>
            <a:ext cx="1442360" cy="12772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5000" spc="200" dirty="0">
                <a:solidFill>
                  <a:srgbClr val="FFFFFF"/>
                </a:solidFill>
              </a:rPr>
              <a:t>AZ-3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BB7916A9-D873-4946-BE9A-25C2D4E49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495" y="607706"/>
            <a:ext cx="2212157" cy="39222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 defTabSz="914400">
              <a:spcAft>
                <a:spcPts val="200"/>
              </a:spcAft>
              <a:buSzPct val="100000"/>
            </a:pPr>
            <a:r>
              <a:rPr lang="en-US" sz="1800">
                <a:solidFill>
                  <a:srgbClr val="FFFFFF"/>
                </a:solidFill>
              </a:rPr>
              <a:t>String projects 2021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465A9A-0B0E-4D7B-8150-D098AC71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4951" y="1197217"/>
            <a:ext cx="0" cy="2743200"/>
          </a:xfrm>
          <a:prstGeom prst="line">
            <a:avLst/>
          </a:prstGeom>
          <a:ln w="19050">
            <a:solidFill>
              <a:srgbClr val="FFFFFF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523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E3C84C2-06D0-4CE7-BE8A-4950DE7E7B52}"/>
              </a:ext>
            </a:extLst>
          </p:cNvPr>
          <p:cNvSpPr/>
          <p:nvPr/>
        </p:nvSpPr>
        <p:spPr>
          <a:xfrm>
            <a:off x="6186893" y="3720103"/>
            <a:ext cx="294118" cy="1097280"/>
          </a:xfrm>
          <a:prstGeom prst="rect">
            <a:avLst/>
          </a:prstGeom>
          <a:solidFill>
            <a:srgbClr val="2E2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Google Shape;158;p29"/>
          <p:cNvSpPr txBox="1">
            <a:spLocks noGrp="1"/>
          </p:cNvSpPr>
          <p:nvPr>
            <p:ph type="ctrTitle"/>
          </p:nvPr>
        </p:nvSpPr>
        <p:spPr>
          <a:xfrm>
            <a:off x="1658827" y="3867320"/>
            <a:ext cx="5829300" cy="1097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000" b="1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Кои </a:t>
            </a:r>
            <a:r>
              <a:rPr lang="bg-BG" sz="4000" b="1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(Headings)"/>
              </a:rPr>
              <a:t>сме</a:t>
            </a:r>
            <a:r>
              <a:rPr lang="bg-BG" sz="4000" b="1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ние?</a:t>
            </a:r>
            <a:endParaRPr sz="4000" b="1" dirty="0">
              <a:solidFill>
                <a:schemeClr val="bg2">
                  <a:lumMod val="25000"/>
                  <a:lumOff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640" y="505667"/>
            <a:ext cx="1468375" cy="15378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" t="11737" r="399" b="7526"/>
          <a:stretch/>
        </p:blipFill>
        <p:spPr>
          <a:xfrm>
            <a:off x="5796545" y="727540"/>
            <a:ext cx="1279133" cy="15428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85" y="509934"/>
            <a:ext cx="1542844" cy="1542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131" y="505667"/>
            <a:ext cx="1509452" cy="15471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139" y="727540"/>
            <a:ext cx="1540523" cy="15405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27677" y="2095385"/>
            <a:ext cx="1475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>
                <a:solidFill>
                  <a:schemeClr val="bg2">
                    <a:lumMod val="25000"/>
                    <a:lumOff val="75000"/>
                  </a:schemeClr>
                </a:solidFill>
              </a:rPr>
              <a:t>Синди Петрова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Code Checker</a:t>
            </a:r>
            <a:endParaRPr lang="bg-BG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63589" y="2404814"/>
            <a:ext cx="1824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Поля Димитрова</a:t>
            </a:r>
            <a:endParaRPr 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Front-end Developer</a:t>
            </a:r>
            <a:r>
              <a:rPr lang="en-US" dirty="0"/>
              <a:t>​</a:t>
            </a:r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327637" y="2095385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Велека Костова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Scrum Trainer​</a:t>
            </a:r>
            <a:endParaRPr lang="bg-BG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47404" y="2095385"/>
            <a:ext cx="1806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Йоанна Симеонова</a:t>
            </a:r>
            <a:endParaRPr 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Back-end Developer</a:t>
            </a:r>
            <a:endParaRPr lang="bg-BG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09268" y="2404814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Ивелин Василев</a:t>
            </a:r>
            <a:endParaRPr 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QA engineer</a:t>
            </a:r>
            <a:endParaRPr lang="bg-BG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95F892B-4B3F-4366-B60F-FADA3288E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1" y="3948079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6E9D1CE-857B-4861-B466-BD6553448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" name="Google Shape;164;p30"/>
          <p:cNvSpPr txBox="1">
            <a:spLocks noGrp="1"/>
          </p:cNvSpPr>
          <p:nvPr>
            <p:ph type="title"/>
          </p:nvPr>
        </p:nvSpPr>
        <p:spPr>
          <a:xfrm>
            <a:off x="342900" y="3720102"/>
            <a:ext cx="5829300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200">
                <a:solidFill>
                  <a:schemeClr val="tx1">
                    <a:lumMod val="95000"/>
                    <a:lumOff val="5000"/>
                  </a:schemeClr>
                </a:solidFill>
              </a:rPr>
              <a:t>ЗА ИГРАТА</a:t>
            </a:r>
          </a:p>
        </p:txBody>
      </p:sp>
      <p:sp useBgFill="1">
        <p:nvSpPr>
          <p:cNvPr id="194" name="Rectangle 193">
            <a:extLst>
              <a:ext uri="{FF2B5EF4-FFF2-40B4-BE49-F238E27FC236}">
                <a16:creationId xmlns:a16="http://schemas.microsoft.com/office/drawing/2014/main" id="{D8260FAE-A3CD-4CC3-880E-6BED777E4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1B8947F8-174E-4CC7-8C44-D04E0808E9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4" r="15732" b="5188"/>
          <a:stretch/>
        </p:blipFill>
        <p:spPr bwMode="auto">
          <a:xfrm>
            <a:off x="20" y="221673"/>
            <a:ext cx="5530321" cy="302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D85030B5-6EB5-4445-ADE3-309A2DEBAC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" t="6464" r="46689" b="5188"/>
          <a:stretch/>
        </p:blipFill>
        <p:spPr bwMode="auto">
          <a:xfrm>
            <a:off x="5661891" y="221672"/>
            <a:ext cx="3482109" cy="302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7D5E0B6F-B96B-4A45-B62A-728480CC2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1" y="3948079"/>
            <a:ext cx="0" cy="685800"/>
          </a:xfrm>
          <a:prstGeom prst="line">
            <a:avLst/>
          </a:prstGeom>
          <a:ln w="19050">
            <a:solidFill>
              <a:srgbClr val="283C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3CA9A02A-3BDB-45B3-B2EF-4BFA034BA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1" y="3948079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6A82232-6479-4F26-932D-820A4C9F8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4" name="Rectangle 193">
            <a:extLst>
              <a:ext uri="{FF2B5EF4-FFF2-40B4-BE49-F238E27FC236}">
                <a16:creationId xmlns:a16="http://schemas.microsoft.com/office/drawing/2014/main" id="{F88D64AF-C706-4A9E-AB0A-03805963B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42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79EADFE-18AE-48EE-BA33-D24713C3E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974600" cy="5143500"/>
          </a:xfrm>
          <a:prstGeom prst="rect">
            <a:avLst/>
          </a:prstGeom>
          <a:solidFill>
            <a:srgbClr val="374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42900" y="480060"/>
            <a:ext cx="2389437" cy="227614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algn="r" defTabSz="914400">
              <a:spcBef>
                <a:spcPct val="0"/>
              </a:spcBef>
            </a:pPr>
            <a:r>
              <a:rPr lang="en-US" sz="3300" spc="200">
                <a:solidFill>
                  <a:srgbClr val="FFFFFF"/>
                </a:solidFill>
              </a:rPr>
              <a:t>ЗА ИГРАТА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CBC2B9-DA8C-47FB-9954-184AD93071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" t="8044" r="71177" b="24877"/>
          <a:stretch/>
        </p:blipFill>
        <p:spPr bwMode="auto">
          <a:xfrm>
            <a:off x="3669044" y="480060"/>
            <a:ext cx="1815980" cy="222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9636B7A-F51B-4203-B91F-FE39D0B29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386" y="481785"/>
            <a:ext cx="2651527" cy="2221550"/>
          </a:xfrm>
          <a:prstGeom prst="rect">
            <a:avLst/>
          </a:prstGeom>
        </p:spPr>
      </p:pic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CBC64ED1-E36C-47C1-901E-73FEBBCF6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6561" y="2823985"/>
            <a:ext cx="2125980" cy="0"/>
          </a:xfrm>
          <a:prstGeom prst="line">
            <a:avLst/>
          </a:prstGeom>
          <a:ln w="19050">
            <a:solidFill>
              <a:srgbClr val="E167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0FEBD131-2B48-425E-8555-F7BE61909C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" t="8980" r="60750" b="71420"/>
          <a:stretch/>
        </p:blipFill>
        <p:spPr bwMode="auto">
          <a:xfrm>
            <a:off x="3211527" y="2944635"/>
            <a:ext cx="2736710" cy="71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946541-CE0B-4B3C-A670-C7CBF5A59B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0500" y="2944635"/>
            <a:ext cx="2743370" cy="703075"/>
          </a:xfrm>
          <a:prstGeom prst="rect">
            <a:avLst/>
          </a:prstGeom>
        </p:spPr>
      </p:pic>
      <p:sp>
        <p:nvSpPr>
          <p:cNvPr id="182" name="Google Shape;182;p31"/>
          <p:cNvSpPr/>
          <p:nvPr/>
        </p:nvSpPr>
        <p:spPr>
          <a:xfrm flipH="1">
            <a:off x="8954936" y="5256900"/>
            <a:ext cx="312682" cy="44899"/>
          </a:xfrm>
          <a:custGeom>
            <a:avLst/>
            <a:gdLst/>
            <a:ahLst/>
            <a:cxnLst/>
            <a:rect l="l" t="t" r="r" b="b"/>
            <a:pathLst>
              <a:path w="6992" h="1004" fill="none" extrusionOk="0">
                <a:moveTo>
                  <a:pt x="1" y="912"/>
                </a:moveTo>
                <a:cubicBezTo>
                  <a:pt x="639" y="1004"/>
                  <a:pt x="6992" y="0"/>
                  <a:pt x="6992" y="0"/>
                </a:cubicBezTo>
              </a:path>
            </a:pathLst>
          </a:custGeom>
          <a:noFill/>
          <a:ln w="19000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2000">
              <a:schemeClr val="bg1"/>
            </a:gs>
            <a:gs pos="0">
              <a:schemeClr val="lt2"/>
            </a:gs>
          </a:gsLst>
          <a:lin ang="2700006" scaled="0"/>
        </a:gra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D4E988-67E7-4E80-B273-8F5BA4B0084F}"/>
              </a:ext>
            </a:extLst>
          </p:cNvPr>
          <p:cNvSpPr/>
          <p:nvPr/>
        </p:nvSpPr>
        <p:spPr>
          <a:xfrm>
            <a:off x="0" y="2045368"/>
            <a:ext cx="9144000" cy="30981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-315406" y="647839"/>
            <a:ext cx="76800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bg-BG" sz="3600" cap="all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Използвани технологии</a:t>
            </a:r>
            <a:endParaRPr sz="36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6" name="AutoShape 6" descr="data:image/png;base64,%20iVBORw0KGgoAAAANSUhEUgAAAPAAAADxCAYAAAD1CTo3AAAAAXNSR0IArs4c6QAAAARnQU1BAACxjwv8YQUAAAAJcEhZcwAADsMAAA7DAcdvqGQAADTvSURBVHhe7Z0JgCRFlfcjXmRWVVdXdfV9HzPDyMgtjCLCIrcKeKG4iPe6uiC6Hh+rC7i4rnjiiSzCuqvrzSqi4IrwfagIyqFyXyIMM9NHdVf1OV1d1XVkRsT3oipmhmGu7umqrsyq+M30VMbLmurKzPjHey8yIpISgyfp6OiIyIaGaBi3HYfGJJC1hEAbpTyIFy0kwVonBe8TBLqA8lZKICoJNKAtTAkNCCkYA2Dqs7gQHChwSWSBAixSIhYlIWkhYRaISFJgcSrczYTQrJDUcSTdZjF3c4CQuSylkmazC1NTU2n1WQZvYQRcZdraNkStSK4NUJSOtBptKRscJx+1mHUhAfu1VlGCJVB0O5G7lFYO3VkVnlspXI7/COcXLnevs+1AWhI3SxzISClzhYI1Oze3eb70TkM1MAJeXVhHx1AHBFk7cNFHgAyi1zyWMnEses1OIUkbCtcuXhUUKIqk9L+qDFXiLgpcEuEqSdMZ/G5T+Ho/fsm7JZWj6M3HZUFMTk0NT+Mb3eJ/NFQcI+BVoLt76BBi0bOB0gGs7GtRrGuIpIcAY9Z2v1rSqjcEu19QzDsrDgbkwhV4PE9JKp6lkgwLyYaJ696SSAz/Rb/JUCGMgCtApOfg9ka6eB7BPBXrejcKdwOmoxuLXkx7Va9413JR9NKljWI7hKJ+gEj+NJeQwDx7i5unN6B3TpTeZCgXRsBlItbVtbbBDp0pJN3IGD0ST+1hWKkbULzF/bUm2P2xXdDquKWQOfz3L0TwRwWDB0SW/2pqavTZ4hsMK8IIeAX09va2SRnYSGx6KQaV6/FktmLNDavKW2+C3R87z4lcxJdZwfkWKsSnMV1+cGJiQuXNhgPACHh50P7+/lAuJ/vtkPU5SeBkAGjEuhkqnUoj2qVROlco5JyQIoOe+S4n517a0AAjY2NjueJOw5IwAl4K69cH+7LZDofZZ4KgF6JgD0PhBvVeQxmQQjhCkscFlf/BXLh1ohGSZNOmvN5t2AtGwPugra0tGgiHj5OSnQKEnsdsa50QQu81VAIKQLjL4xhu/wCD7jtygfn75jbPmXvNe8EIeA90dq7tghA/kUh4JaPwHgpMBXzoJkxkt1qUcmZBMMT+juTiV9yiv58aNr3Yz8cI+Dm0DQz0BsF6FRHkjXhmXgXAwHRGVRclZCE4XgS4TRLxs7xwbp0dG4vr3XWPETBSDJVDkfcTy34NVpejgUKDEa63oBSUkHOUwEPcdW/NZ+e/PjdnQuu6F3BX39AlhMEbQZIjGGNBI1xvozwy59wRgjxGKb8pMTZyhd5Vl9SrgO2Ovr7X2ZRdTMA6hgIETH7rN4o5skOkeEA4zlcSifjNaCyU9tUP9SZg1jaw7ugAlZcDpWfj4T9nro/BrwiJTlnKW2lBXpFMbnkQTXUzmaJuBNzVNbRGWOI8CwKfB9BGQ02h7vC5wr0UXPnjZHJkizbXNDUv4FhsqDkQZedYVH4Uc9xDTI5b26gc2eX8KcnJF3OZ2Z/Nz89v07tqkpoWcEf/mldinvsOPMq3AJjxyfVCqaNL4mXn1wspv5cYG75N76o5ajIHbG8f7GlqbfkwA7iCWewEM7S2/kANE8asIySRp4SjzRFhwSY3m13Qu2uGmhMw5rqnWEF2FTD2bhRwk/G69Yu69hTrAFB6SogFNzaGm0Yymfmayo1rSMCHBnr7IxdCgP07hsuH1Vv3umHvqLpAga6hFjsrEokV0gu9DxEypVb78j01Uc9jXUNrQgH5XSDsZeh5bXNP17BH1LBMzh1CxL2iIN9VCz3VfvfAdlfvmjfZNnzPAutFlJr7uoZ9o+oIpTAkgb62sSmWzKT6nvazN/ZthVe3h1raWv6JMfgMAOvRZoNhSTCAFkrgjHA4H7BY88P5/LxaSMB3+FLAXQMDh1k2vcK27Q9jEhDSZoNhWWBEHQIGJ1EmeiOx6KZMKjWpd/kG3wm4p2fNK8Fi/84YO1ObDIYVwSw4ihB4WSgSG1lcmN+kzb7AVwLu7h26GMV7BYB1iOmoMpQTlYYBlSc2RpusdGr+Hm32PH4RMHT2r/ksAFyKnrfd3Ns1lB+JIoYY1qwTI5FoLL2Q+m3R6HE8fxsp0tPT3gjBrzEG51FKLW02GCoGOgguXPE/RFgfSSQ2TWmzJ/G0B27q72+NQOgay2LnY1Nj5hAZVgV0FJilsSMl8DW0MfzbwsJCVu/yHJ4VcHN391ADDX6FWezNZiyzoRoAhcMsAmuscPOfc+ltnly+x5MCbu8dOjpoBa+zbOvVprPKUE0YY4cxSo4ONUYfXUzPT2izZ/CcgDt6Bk+wGbsGPe/xprPKUH2KnVtrcOPYSLj5qXR623DJ7g08JeDu/jUnWQz+Axg7yoTNBi+BIu4hQI4PNjQ9ns3Mb9XmquMZAXf1DZ3CgF2L4j3EiNfgRVDEbQzoceFo9C+ZBW9MS/SEgPu6+k6hlnUNVeI1YbPBw1CAdqD0uEg48td0OrVZm6tG1QXc0zO4kVj21dRiRxrxGnwBiphQeliksemBdJU7tqoq4M7BwXUYMl/DGHuZEa/BT6icWALd0NAU+f1iKjWnzatO1QSspgPaQesLlmW9zvQ2G/wIOp81UtBWRhrvzOdTVRnsURUBxwZjLQ12wxctxv7OeF6Db8G6CxSOBFt0WC2x3+fnV39OcTUEDC2N3VdZtv1e09tsqAUYsKOZy9vSC6lfYXFVK/WqC7izf/Byi9kX18ZqXAZDCcyJjwlHIjKzkPqdNq0Kqyrgrp61H7AY/CsFGtAmg6E2oFT9PTYSaU6nF7b9UVsrzqoJuK1v8FTLgi9i4t+uTQZDTUGB2ZLKwxsjTY+s1kCPVRFwW0/PC4NW4FrMFV5oOq0MtQyG0jH0xUcEGpvuyqbnp7W5YlRcwG1tG6KWTS5njL1WmwyGmoZS2kMkt0IB665sNlvRZxZXWsAs1hL9J8u2PqbLBkNdAMBeTCnLphfm/4DFioWdlRQw7RpcexZj8EmgtEnbqgK2iPgD6vEapPin1OGgX013uF/Zfv1KP/r6bi8Xr7N+YxVQ34EAPTgci/41Mz//jDaXnYodYktv70DQaviVBfTwao60Euqpz4TehQc6IqlcUG0jlTKCjWIYv1YMz/QavNTrgJVOhRkV5m2KwsBqK6UgUohJvFqbqSRJNGUkhRQlIoe2IL6pHe3HAmND1bqm6ru6gj+ed+GsufFnR7W5rFRKwIHugTU/ZmC9vtqDNbgQi4WCcwrPsaejUZ7nnNPFxUAgFGIBABJyQbQAgTYg4nAJ9HWUwEaUeEzVEyNm76DEgNcujzV2MxXyZhTGvRSshKDuDM3n0/l8qBCNitzYWJfb35+0tnHe2AD2mQHb/l51qyCKWLo3JUe2noeFsufDFRFwd9+adwCD7+BJr1QDsSTUr3c4/340yN67adOmvDbvla6udZ0u8FawZRvh8pMBK3C63mWoItgIxzFq+oJ05a8BnHR4PDy5iSzheg4OrgUJtzBmHVLNxlj9bu7ydyfHh/9bm8pG2QXW3j54TCBs3Ybi6dCmqoEnThaEOHl6bOtd2rRkurq6Ggmx14IFp1LKLsR8Zj0ek613GyoMetsFrJ03EAE3LtLCfamxsW1oVvnQkunv72/lYF/DgL252tEU/v6pfGbxrJmZxP3aVBbKKuCOjo6IZUd+AjZU/bEnyvsKLh51KTtncuSZFU68PjTQ3Zd5NZ6tC1DMx2KI3ax3GMpE8XoJvGKSbCLSuUs68NlkcnjFS9f0DK59Dwr4myigqkaDCuGI21wn/aapqam0Nq2YsvZCR1o7L7EYvAuvxqoMENkXqkJwLn6XTeVvXPlUrymeXpj/Szo1/4NQc/RxzMEG0WgDQFT9HsOBo84fissVkj8uufv9cCb1ztHJ5E8zmXnlcVdMJBphUtDTMKVr1aaqQYGsIYw5WI/u1KYVUzah9fYOvYgydhlW6l5tqi5KwMK9enZ6VN2HKxuL8/PP4AX4bkNj5DEA1oiVrwUYjZiJVctDCVc1fVzKRzDHvS4zl/vg7Mz4zXO53H5z2+UQsKy0ZYc2Yr08XJuqBsUvgf+2NUXC9y4sLCS1eUWUR8CYL0Zs66uWZZ1S7VxDUfK+fJITfu1iKlWJZUDlYjr1bNd82025mHhcxeqUwpHGGy8NfX3ixBVfEcT5zOTYyE8LhfSi3l1Wstms09jccjyjcJw2VRXGoIsL0pFuCN1CMhlHmw+Ysgi4vaX9jYxZF6EXCmtTVSmGZUL+jhTYtzOZbRltLjuzZJZjpPdMOhi4PUSsp/H42zBUG9K7y07Raz3/Bxv17dvwXPt+fvCf0rb6Uyzqsv6pBOpzpRSLKN5rKYdPTUxs+f4qPJNXhiOxYxjAabpcVZR/kwBdIWCbFlPbntDmA2bFV6praGgNkfQnNtgvUTfXvYCqKK7jfisR33oRFis6FvW5tPQeNBACfj5uXgaMxUrWA6UkLAU2RkRIEceLfz8e2wya8UyLLL5jXHI5LhjZRoVwBQUXpMBWnWJEQCX+4AWhqspQjIxgxw9QGwRY1CJB3NVBBe+jwLrwjQxrGLYIcggbIww7WZMa3VT8DmWIrBwhfke5+5WkdH9DJiYq4nH3RGfv4OnMYt9mwAY8ESFio+ty509ZKs+bH15ZR92KBdzZP/ge2w58E2vYij+rnDiOe+Xk+PA/6+Jqwtp616y3qLwKPeJpKOQlPVFRcO6imBYIiClBZAIVM4wS/AWx4c9qvytEgS9Yi4FAxlVl27bF2NiYCsGK5RWgrpvd09NjCSGK1zAYDAZwO+xiTpR33WiAWGdhtT+RCNKJ+X43tgztjNAG5azV+/cHF3wWm5yrskCunh8ZWf0F4DYSu296/Q+xQXuTV5wMhkvSdQrvTY6NfEtbDogVia65s+/IUCDwJ4zr1dA1D4Ee2BWXJuObP68Nq8+hhwa6ti2cgyf4OmYHmlS7Wzzb6AFQDNj4ou8ktIBXcTNn8F9COL8NoXfN5/OFqY6OAnnySVXTVirOckHJxo0WmZ+HlpmZEGIXWGitJeRbmA1/iw1PGB2+jYdmUwoBdZzqULERcLAxulvkyJsnJ7eox3RWTT29Qwd9Hyi8zTMCRjgX+VyhcOy2yfij2rRsViJgq2twzdctyt6ny55BVRye5x+YnBz5pjZVjcHBwXUFyS5Bb/warOApQfhjTJKfugVreHIy/zAhY559dOVSaezq6oxYwcMpZy/CZup8DM47MB7jwpHfSIxvuRrfsmppzN7o7h/6PAZDalbcSup82XElvzY5svWDarNkWR4HfDDt3d0vtwPhO1XHiZdQ+S/n/OGCK86fmRh+SpurSltbW5TaDUdTnn+wnDfxvUrHwMBBJAeZqanhhDZVnc6BdR+yKP08Vo+QNnkCjq26W1g8aTqRWPZoQcUBPzQ7YAcu85p4S+B3ovQZr4hXMTMzszCdGLurHsSrmBodfdZL4lVYUjrq3oQuegaGGlJa0sVlc0AC7hpY87f4q0/RRc+BXrjqIZvBW7iCClnFHHzfsFO6BwffpAvL4kAEbKOT+xgF8O7KktJbeY7BA0gyj9GqusWmDd5BaUkSUPn5sjW1bAH39A++EwjdoIsGgy+QjM9hZKbmE3sS1NQLO/sH36GLS2ZZAlbPMwLK/o4Bi2iTweALQBIUr/dy4O0oTTHUViwWW9ZMt2UJuCECpxGAg6s/lsVgWDaq2nq26qovBqithljrshaRWLKA1fKwAPKNGIa0Fwd0Ggw+ghMSRpUsaVRcVUBNKW2BlG9oXb9+yYtALlnArCFzGv6GV+uiweArbEpiqJGAd32wBjVm5XKn6tJ+WZKAh4aGQhifn6AmsHthMPh+oZ6/TIZVRlLRBFTaHo6iixNGlMaU1pTmtHmfLEnAiwW2kVLrbf6InCWRQjTghrmVZNgBSIupGza66FmUxpTWlOa0aZ8s4YA22tSSJwGDbm3wA4e1dfe/WG8bDERQEkJtVH2pp6WgtKY0p7SnTXtlvwIeGEh3WJKc45eOq2KIT+EFYNnHapPBgCE0GaDUJ4+1xTpsSXnOwMDkfld23Z+AaYEXNoJlbfRF7qsBwEaMCrNypGEHTNJ2FLAv0qpiLmzZGwvCOhqL+/zO+xRwf39/CA/5A8X2y0cU55lLolovkwcbSGvr+iasCH5KARHUHJUfUhrUhj2yTwHnGYtRgJf6yfvugLL2jo6ORl0y1DF2KHeuIOQEP9Xiohem7NiCbe/znvA+Bcw4vQDD0RWu7VQlpDyUswa1frOh3pFkHVDaoHJLP6G0B468UBf3yF4FXJyETojnVttYCqr1YgwODwEcoU2GumV9ECyrZ/vifH4Dv/VFSou6uBt7FTBjobWEgm87ggDAJoyc0dKyzp8RhKEsdHZmN6AMXqKL/oOyJgiF1unSbuxVwNQi/wzgk273PaC8MCVwTCBqVf2RGobqQS1afCqDL/txEAyjg0TaH9XF3dijgDs6SMSygifi4fu2F1dwKTmXNyZHno5rk6Ee4ewOKcXtPrmDtAcoDVjwcqVJbdiFPQpYBAbPwfaqRWX//kS6gjtXJcbFl7FgltepY9QTDvN58TmX803a5DOKyxC3kMDAG7RhF/YoYIuSY/BFjSf2HaqllYLcnBjPXk7IcE6bDXXMTHL4d1zwy4QQM9rkNxqAMjWoYzd2E/AQGQpRCRtRCL4YN/p8BBdbsLVFz1sfK0AalsZUfOQGIVwVkfkOSoGBhGOUNrVpB7sJONsjXgmMHuLTnEE9C+ALk+PD9+qywbADUYhejfXj+7roG5QUKZOHKG1q0w52EzC16Iko3nY/9tpxKb+TSGz9ji4aDLswNfVk2t2W/pgUotJPRCwrxTsqlHYobWrTDp4vYKX1bj96X8xvxlKLqX/BzbI+INpQW0wtTiWEIBfrom+gKFUqSA9u7qLZXQptbW0RRqGtqGOf4RTcixenpyd00WDYKwmR+xnn7g2+clT4VQGsNtK6fpfbSbsI2A7H3koonOGn8FldBCH4LYwUbtEmg2HfTEwsSse9lruOb24xFjUJ5PTORlc9f3oHzxUwACWDDMBXvc9CigIn5D+TyWTFnsRvqD2i0YZ7MLP8kp+8MAPGgMIQbu7Q7Y6Npqb+ZhT5wX7quyp6X5f/PA/yTm0yGJbEpk2b8pzDrYJz9dxiX6C0KYXcEI32tmjTTgEHorJNEtmnRn74BQydCyDFD+eHh7dpk8GwZIKs8ACX8gfF+zS+QM0RJr3BJrpjfP8OATNi9VFCD/FL/lv0vlz+SgjnPm0yGJbF2NhYFj3wbVLwKT+E0lqbL1RaLRqQHQKWqGzMf30x9U6dbC5EFnPfnycSCd+EQAbvIQqL92JY+kdd9DyYBzcrrepiScDr168P4saR/gklUMSSbMEW6TFdNBgOCPXwdVfIW6UUGaxV2uphUKMAcKTSrCoWBTyby7XjnuP9lP9yyf88PT78qC4aDAeMS5z/FUJu9of/UhqVx5c0qwUc5CyKYelaX8i3FD7PCCl/iSWMog2GlTE3Pj6KdX/cD/VffUcq6VqlWVUuCtgFF92xaPKDA1aNJOYsw4tu/q6SxWAoA1zcLjn3/jDcokZlU0mzWsCWYBGgVpPe63lAinQmmfTVgHSDt0nk098UlIzpoodRt5KsJqVZVSoKmElhUVbc9DxSCDX8zdw6MpSXmZkFLuQWXfI0lNGiZtU2HEpIwLWsk4vDPHyAIGR6kee/oYsGQ9mgUv4FX7wvBNSqa8HLcSsAM+vWNQsKH/TNBAYhJrclEsO6ZDCUDcyBn0IdeL5jVGkVAD64DrULAce2Agz8s/Qq0BG9ZTCUlfxi6n8o9cciiABWu4PahUIh56e1nyV3hRGwoSKkUqlZfMEszR8o7QIHMaDLfgBjB2l6nw0VgzviSb3peQSIfmAUdgyM9joY+7vS5b45wQb/IZi8WW96HqDQr+4dNfik+0pNYnDTDpgVJw0VAx1aUm96Gq3ZMACldmnbD0iRnRkd1wWDoezw0mA/X4AOzQZJSbdf7gEbDJUGOPfH0zyUZqnoAiLpGm0yGOoelMWc3vQ+FIZAAunSRc8jfTPaxOBf6KLe8DySk26QQhTnFfoBIcA3J9fgTwQwR296HkllOwBI3zzBXlLum5Nr8CcUqG/mmCvtAr6EddnzAIfiDAyDoVJgluaPaXlFIAzSRwImltzt8YoGQzlhojRNzxcIGgYqZXFmvx8ASo0HNlQUSolv9ECoDIKURhQGw3No0K+eB6N9CwC4EbDBoJGCNOlNz0MJVwL2yVo6BsMqQBn1T0rJGIAQ3DfzHzW+enqiwW9I34yFlpIL4IL6RsASxRuLdflp/rLBUDGEJBwopb55yDEqmAXDgaN0yWAoP1K26S3PQyk4KGDp/cWsNdjYMPx7sC4aDOVHkJfpLe8jZR6opFld9APY6BD/LMBn8B0U4Fi96XkwWc+q+cBpXfYDgF+6WW8bDGWHAi0+c8gPSErTIKX0k4BVGO2b6Y8Gn9HS4puJPQqlXRVCz+iyLxCEdOtNg6GsdITDZ0hJfLPEFIbP04A+La7L/qDUS2juBRvKj7COUB2luuR5OJFxIFT46DEl6unkrLm5s+8wbTAYyodaHw4dW6ngfYCKESBCTqopGP5Aragjm+2g9cZS2WAoHzaQtfjiDzEozQo6CZyQvF/kq6AAAQwbfNPVb/ATtN8v+lWgOysAxgt+ug9cPL34nZtIT49/FiIweJ723t6jKdC2UpTnfXQzswhccP8tlE4h0spYiy4ZDCvGAvtCrFe+WeBRwaWIA5Mwqsu+QC8s22dTekJxy2BYOejQYH1xnJ+PYAJGIRBo8M1Y6BKSMIA2RtgrsOCn9N3gUTo6hrooJS1+q0yBQKgAllXg3OXbtM03SEIPam8fNIM6DCuG2vIw9L4duugLCgV3tlBwXNiyZcs2VMPV1De3kkpQQjcEwsTcDzasGIvCmxmFfr88+KOoVRBfbWvbvE3F/HnJnV/7516wyoPR/wLtEoKaqYWGFdHa2t8nGGzwVTKGWg244q4nnySFYtKOihbSZyvrUApACZzd1jbQq00Gw7KxQ/YxqN3D/OJ9FUqrHDWrtosCdilPC+mmVGDqF6TE7w/kdBqCF2mTwbBsKPCjGICP5phTglqdd0EsqFJRwJa0c7iZ8lufLgMWsADDH4PhAGjrXvsSSqz36KI/KGoUFixhFe8eFQWcBzctiRz2mX6LoCP+aFvP0At10WBYMhaIwyjQIT+Fz0qj+H235Bnf6YGjljWNu+7W8vYN6sTbNuuxKTkVi35sfwxVIhYbbAEmXwNqMLGvwGoO5A+toRBqVgt4eHg4RwR/DCWhir6DAryjtbXVN0uhGKoOtRrliUCtNxT7UvwEOi3hyMc2bdq0M4RWMIvGBecpXfQNxVtKDF4Koei52mQw7If1AZvCRdjw67J/4EJso0AmdHGngPMuG0P/+6TfBnQo1De2GHwcXwJFg8GwD7oHC68FYKf5KfdVKG1KKp/ixN2xis5OAadys3g4qGx/ppKYy6xr7x76si4aDHvDJoL9K8X4WZd9BFUiHiss7FzHboeAFxbG54CSv/rQARcpemEbzlfzOksWg2F3uvrW/gtj4MshuEqbVJJnUqmxHXMXnpsECEHJCMbYXJd9h5qlZLHA5WqzZDEYdtLa1/dSy6IX6aLvcDnnBS624uaOnrddsvgwoz8iUvzGj3nwdjCUflVbd/+HddFgKNLT04PVm30OfZivJu1vR2kSM+Dbp3PB67WpyC4C3rx5c4pLPu3X20kKoNAQCNjvau/pOUabDAYgVujDNtj+ee7Rbkg1hHKWzPw1ow1FdhEwgu+ChN96556L+u7ohQ+3WPBLXV3rOrXZUMd09/W9Cii9EICGtMl3aE2q3uddblw/X8BEcOceIeWsn8NoFUAwyzqF2vLSoaEh3140w8pp7uw/grLAlyjAgF8dU/H2kZRTIs//oE072E3AFhW3Si6e9LMXVqjmhzF4T5bD+3HTh7cMDCult7e3LRRgX2FgHeLn+qy+Ouf0Lw0N4/9Pm3awm4AnJiYWBSUP4gH7bIzZrqgLhi1XxAL6ia7egTdos6FOaOrvbxUQup4xdrrPqzLWZcExqnxgeJjktGkHuwlYAa54AF8WSyX/okXcBMz+Zkf3mrdrs6HGWb9+fbBR2N8DRs8oxWK+Jyup+6De3oU9CjifT9+ML9tq5OAJAI1ZAbimvWfwvapYshpqkY6OjshCzv0B2HB2bdRedfuIzFF35OfasAt7HPCQy+XyDeHosXrESk2cB/TEQQA4IRyJzbXEIk+mUilX7zLUCF1DQ2uABX5kMfZqbaoFpOu6NycT8z/R5V3Y64ilcEPzs5TBuyitnQ4gFHADHs8ruEQxE/FQPp/31WNlDHunt3foaKBwI2PWS7WpJhBCFnjB+fvFxYWkNu3CXsNJIdLPEil8N71wXxRzYoAgY+yScLT5GxhSb9S7DP4FOvsG30aA3QDADvVzb/OewMOZEyK3WRd3Y68eOJvNFhpjLTGg9OXaVFNgS304HtvfNERaRGZh7n5tNviI8OBgT0us+d8tYO8Hxgakj0cQ7g0pxRemkhO/1sXd2Gd+29rf3xei1lMUWESbagp1g5xznsZI40ZHss9Mxzc/o3cZPE53b++FhNpvZbb9N6oS15rnVQgu57ktN0xu2bLH8Fmxz1k7bU1NLqdwIgO2TptqDhRxAMPqFwGVr4pGYixgdzyZzc767HlR9UP34OCh4VjzNYzayuuu1+aaQzkXwd27bOF+d18drvvrYaad/Qe9LmDRn9diC/d8MARzpJB/Rq/8iQab3l1cK8zgBWhTf39LmMDFQNn7sMGt+UfLUgrSdQpnJ+LDt2Fxr+Lb3z1RaUt6Pxf8YdUiVAr12ds/XX1TFNLOOclqXwV/93PB32QDwPGWZf3ffAF+29W19tjBwUHzHOLqYasJKd29QxeEib0JwLqsPsRL1dzfP7qs4WEs7tNzLkEZJ1mdvcOXBIL2FVKUf0gailVgArNZqonKlG1ziZwFKlIgaERQ0oGiagOgA3hUvdjaNChBr1o0gL9HSPEbfP2WYOTe5PCwmkxtqDBqMIZlNWwQQNWyr69nlnVUJeqeV8FGinC38PGJ0TVXEnLnPscrLMm1tQ+sPRETxZ+idso6PQ+FmMKQ9fpswblm2+TYY9q8Gx0da46yQuRkKtVjINkZzGJrhCj56kqz3ftzIf4kXfFLfP0LyPytyWRyl3mZhpXT2t19KLOCJ1uEHkEJvBksaFb2ekjfngs6tYms4547Nz5yjzbtlSUJuL+/v4ET+DSz7P9TrnOphMG5eFg6i69PJBLD2rxfuvqGTkYBv40Ici62zrHVunWgvq/6TYILdQp+BFTeyznZmozn7iBkwvfjxqtFZ1/fkcACR+IZPgi97Gssi21UCVXxuq7OpfUUSpCuK65MNLBPEL32875YkoAVnf3951hgfw+ARcrRIhYFLMTTjuO+ZXpiRE2eWDrrSbAzN3QmA/gwfs5JOzPo1UGFOFJwNcklib/6EQe9sk35HQ4hT0yNjj6r32bYA+qJCKGoeAEh8BJG4Xg8mYfjOVxHKYsUZVtn3va5KE0Izhdc13375MSomo+wX5Zc81vXr28K5vg3MR85r4zTswoYln5tPL7lEtxe9pXr6+vrF2B/DhuVt2nTqqJOuKLok6WYxIZkDnPmlMtJ3JXiSz0tkT8/+eSTKoepnwTu+Zx0ktX/0LNNhQh7H2XwCkZpM561GO7pwIYwrN5Sz6J9LiUBu9fnF4MXzMz8tfjso/2xLNfV17f2XMLgWgK0Hc+6tq4MvHhZ6eQ/NDER/09tWhYdHYdGaCjzQYuyT+AJCGpzFUD54tksnhU8N/hnFosZFHQSJCQ44eOyIH+xwBcfXJyensJ3be9pV/9l+3Xwa01W35+SfhLskH0HA7HOBMo2oqlVSD7ILBSqJO0o2MCOAzWi3ZVi5RHTRLoXxkdGbtTW/bL9fC6Jpqb+1mgs8EtsSV9WzgugJiy7Lr8yn5m/cn5+fseat8sAOgeG/sGi9MsYihVbdS+C5wyjbIqZg5yn1N0sBN2MthEqSSJgyVtGfRR+d3UNqSWLXk4pdOAxrcWjewEeRx8BwMtQXDTdTNtcBsr7cs7vyaW3nTU3NzevzftlWesn5/OpbGOkyUbpnoK/sGyPMcHPAsbYiVYgeCSLhJ/MLyxMonk5LYTMpObvD0ea07h9ImBLXzJ7CzxOjCCJBUAjuDmA3/NIDP9PwBD8non4yJJyHq8QbgofDCzwMQbsTDyuF+AlbEMPa6tjxN3LcgwGlYaJtODis9NTifu0aUksS8CK9ML8I43RljdgJezRprKBlfkFjNDzw9FYLhiLjmZTqSXlAdvJLGz7c2M0JlEYx2HRD89Jko6T/+bUxKjqA/AVi+n0s5Fw86NYg85A0TZps+EA4VI8kowPfwg3l9VfsmwBI6IxFksBJa/RrW1ZwdwphK36K4HQwwJW5OlsNrXjQU5LQGZi0QcaJbQxBp6eF6rCCyHEnTkqLsinUr6cl5xObxtuiDRPA5FnqyBKmw3LBFPIPHHoxXg+H9emJXNAJx3D1cej0diJGDIdpE1lh1FYTy368lA48thiOrXk+8QklXJDzU2PUCkPxjq1QVs9h5B8JssLb0vF41u0yZcsLmx7tDEaHWLMMgvpHyBSuLcnxofV0zWXzQF3NHDH/ZzgletJVP24tmVtsCz7P9p6el6ozUtiemRkQorcFVLyLRglaKu3cDm/Yn58/CFd9DUgA58SgqP3MKnvckHvK7Ncfk4Xl80Bhz2ZzMJYY1NzD+bCFVvVQokY89l2rCLHBSLh23ILC0teISSdSicjTbEQ/t+/UR1H2uwBqAqdH3Iy7CO53FxNTFtcWJhLRaLNFjA4U5sMSwRz32tn4iPqFuoBjRVYSVe/m88XruEc4/eKUvTEL7Zo8Oqurq5GbVwKPADka+iFH/KSFy5+FSqvm5vbvORbBX4gL52fu8J91KsRjxdR2snn3etw84AXWFxRx0NucSEZjjYlmWW9GnVW0SvHgL5QUDqubhdp036Zn593Q4GGh4BZr8eK5YFVRUrDR5koXL6wjGjCD2TxeKKRJoEh02uMhPcP1kfJncKFM8kxNd/3gFnxzXZq0dtd172f0srft7cYu6q1Z+3purgkpqcnHhScX63C8aqDNZsK8Y14PD6uLTWFK93HJXcxsjAS3hdqLD3n/I9UWntd62qprFh1ao4s5/Ir6FlmtamCAAtY5IrOzrVd2rAkEuPDn+Eu/6E6cdVE4Elyufyr2ixZaosgwFNEWjeZMHrfSCFmHCK/mkhsXfrdlb1Qlho97Sz+EnPNOwEqf+EYwEYWkP+si0smM1/4MLZ6d+ji6qMqtZR/BJl7SltqjrGxsVkK/FasoAVtMjwPwHogHH7HdCF7izatiPK4pKmpNID8lMvFo6VemsqBrbuF4fpb2nvWnqhNSyKdnpjOSecfXc4fqPR33BPF2cRU3pxMJke0qSYR0p0QRCSNF94ddU5cIR5BP/dpUqYFIcoWU44PDz+M4vi5lKKijyxRkyiAQafN5Efb2gZ6tXlJzI2OPoH//wOiwmt87QkpZIFyogZt1PTUQumwEUqorwenVAqMTBxeEDfG41sf0aYVU96ksLD4JdeVv9GlioEiRCcMp9EgW5YXVkzGh+8jTu581y38TpsqjmossN2JO5ZYzrBQX5JMDo9gsPFMNaIcryNc8WvJM1/VxbJQVgFPYSjNOf0XFNi0NlUMAAjbQN7T0tI7oE1LZmJi4qlEPvsaLtxrsDlYreVw8hYh9fAsJrVI4ZRqsQw7QU1MOQVxudKINpWF8npgZCax+X6Xu5fhF67oFVQfD8BODzUGD+zRL3giE6PDH3Ad5+84509geOOWO6xWn1f0vkIsYl54L3XdFfc6+gFHiL9imlLWiupnlBYEF/80Pb3MpaOWQEVmkGQW5h9vbIodAZQtawzzcqGgQlMZDocCv84g2rwsMgupJ2So5cYApa6kMoqtTjN6dzUpXb9jeewQrVppRMgxLvgDgpOrnWzqysnJyQNZrMB3NDVGm6hlvQJo7a/hvH+omrhyc2Js6yexsHO98zJRsUSlpadnMMhCv7IsdpjylhUDxVJw3HdOxbf+AEsr6iCKdQ2tCdn8bAbsWEnY6fjRvVgJSzuVoHc7DnX60Kb+4j5sANTr4+hx78Fv8jCX4rGpiVE1QbuiHXteo7t76BAagB/jeTyiotfe62CdwQb8ibyTO2tuYqIidx8qJmCEdg0Ons2odR2KoK9SF1J5O+7w24jIvRFz27Lls529a0+nwIcwiujEdiFMpFpxgqyRhCqvou4KLRAqx7F5HcUjc/BnFr/KvMvlY9PjwzUxy+hAaW1t7Qs2Nv2cMesl9SpgVS+FEHFO3AuTIyPqnm9FTkQlBayA7t41lzHbuqJC37+IUOFq2n1xYnbkSW2qAEOhtgHRCjJQXHPLFiSfy83Nz87O1tSY5nLQ2NXV2RQI38wYO66ePTB3nE8kxkc+g5sVu3VY6VUUZDDQ9RABpwXzyhdrW9nB1s4WILsw91ar+VWoxsy7aomfxdTcrPpRU+iy2ax5iuEeCMVioQBYb8Zrvuw7BLWC6zrXufnMFZWuI2XvhX4+an1bV8irpJAPqrCiUuBHv4qQSJsuGqoIBahbt1sKneVDDidXz8zMLGtNtwOh4gJWzEwMP5Xn7scwoR9TSqsEzLIinf3t38ZND03er19UPdab9QMeNFd5L9b12UQl07mdrIqAFTPjI78hXH5R3RPVprJjM3ZqT8/a83TRYFhVpOCLqOAvTo6PrHia4FJZNQErJuJbvy6EuBLjqwqFWDRMKPnX/v6DavbJ7b6hwgs8eA51G5GLL2Mdv0pbVoVVFbAiMbb1CsHd/6QVub6SQIC9gFP51dbW/j5tNBgqimqruON8eyI+/CltWjUq3Qu9J2QrJXe7VrCDAjta28oLpeuA0baobLg7XUibR3+uMsGmpgabsrfUQy+0Eq8ouN/J0LmPFhYKq/7M6GoImMzn8zkGTb+HIO1hjB21+winlYHeXc2bPlyE2IZouP236fSsEfEqogQcqAMB66VxfgSpwkdmEG1eVVY9hN7O/PzInJDOp/AE3Fn+20vYLlJqW2CdQ233lvb23sp4ekPdUrpdJP7g8vy/jS+MV0W8iqp44O0splJz0Vj0UfTAL8ZwelmT85cKpdBHLevtkabmbTajT+dyOTP4osLUvAcuipc/IkXhA5Px+GPaWhWqKmBFen5+IhwKPkOZdSyGJB3aXFYwnrbxnJ9tW4FXhGPRe6LhTmnC6soRiETCAbDOr00Bq+mhfEuBux+bio9Vb401TdUFrMhkMlvDkbYn8NQcixe9IiJWIQ96+R4AdhEBfkxjJAbRxuZ8Q0Mgt7i4aBZhKyPBaLQmBazqkJT8GZe475uOj96qzVXFEwJWZBbmtkZizRiOiBdTypa1bOxyQRGvw5/X49GfxKzg4Y3R5vWhaHhwcSG2mZBUOaf+0a6+wVObYq0vawjGphYX5+tiknutClhIGecuf89kfHTVBmrsD8/dbO/qX3ssUPJ1xthLKz2TpdR5VjoFnDsOGn5GJUkK6cxSsOZcKR0mRIbTQNItZFMBCgvYuHApBbiUNNgWayxI2RYktI0CtfD7WthENwoqOwBbBrWNfv8VRbvrnjsxMfr74i+rcaK9vW0RFvwFXsPja2E2knpoAef8USnIpYn45l9psyfwnIAVnX19RzIIXsUsdrIUqzWktrSShurBRoHiD3Gw8gm05CWlC2jP4jvy+D71hSjuU3l1EN/dCIQ24vuZ/ogA/lu86KVPxcZB8M24/x0TI5vvLhprnFoSsLqOmPPey4X8UGJsy5+12TNU7TbSvpiMxx/N8dw73AL/YUkCq8F24aoKV1SijSFgkDLWxAD6GLD1WD4MgB6BP4czBhuwvAbtHfjmMHrgIP6fQPH74keohqf4oz5PSR79e/HX1AF4zOpYfX+8qiY4jntTnuff6UXxKjwpYMXc+PhoNu3+I3cL12tTdUABKhHu68dQm3BH3CQK4n3T8fgz2uQ5PCtghRrskZEo4gL/bxSKf9eVwhi7riY5ljywb8FmWTiO/CnhixdMTQ0ntNmTeFrAioXx8ZnExNa/LwjxJSFEppSn+hF/V+rl4IHnuB4Qqm5hHctzzq+eHN/81mQyOal3eRbPC1gjp8e2XuqIwsc5F1u2dxAZDOVCizfOhfhUcmz4w2jyxdgAXykBc5GrOHf/QQj+J23yB5IApgB144GlDOOx+ilUQvFK8aR0xPsn48Of1UZf4DtXplY7kE72ndxx/4v6qKMTBVw3YUNapvHC+KNzTzUz3HVuKBD+tomJrTdrs2/wZaVSzzYq5OyL8cRfKqWYVi2ot1Het34E3KhfPY0KmQnJulx8MS0KF00P+3Mtb99WqtnZTamJ+PCXuCvfL4WzSZs9CfoiKutqiRklYW8fruDuqOvyCxMgPpGemKj4w/gqhd+9gpsc33pDTvKTuSPuEOrJ8B5MvdRJtqz6EbAOoT15vJjKCMHzfxSEnzkV3/p9Mjyc07t8SS2EdXJ2bCyeGG99pZD8InR3nuv6V8sLYApcNyG0Z5FyhnPxNcL5qcnR0SeUpbTDv9RQpXrASY6NfIvn3b/lnN+OIavw0D1jKp16yoHV02e844DVYDnBxX28kH97Mr714nI+Q6va1FylSiS23pl2c2/l3P244HyrF+4ZqxzYZaxuQmgpM3isah5IdVENOBd80nXdLyw6/C2JRNwTc3jLSU16hXQiMZWMD3+ei8K7BXd+gGmPrJY3VjEaVavdSumZudeVRsoGPNnVq1rqWquJKdiA3ySke8Hk+PAl88mRLXp3TVHTYV0yHr8jl0mpXmrlkR+thoiLvxHDAJfVTwhdTdQ1dlwxzB3+IV6gF0yOjd2kd9UkNV+p1OM/J8bGrpcOeS3nzkdKc/tWj6IHJpKifuvGAzdIDHh027XaOAX3s1ySM5ITI1cnk5s9P5Z5pdSNV8DceHhidPjrjkuO4q74iZSE612rgVoAoH488Gr3YRWHMbt3uq5zWnK87ZPT8c1q+p/ve5iXQr2FdWIyvuXRRHzLW1zHPdfl8vco5BzGXXp3BcBqhH8BoH5y4MVFlQfrQiWRkruueLDA+bvJaOGsZHzkt+puhN5bF9RrXsYnJ4ZvSo5tfrnk8hJsvv+knvJfkR5r1TZIQjmvHw/cgClDpZpElePitZLC4Y8Lt/D1ZHzLxqnRrd+dILVza2g51KuAdzAR33zVRD5zKuZNl2G1+APWjfLOOS4lwXXlgVHBZQ+hSz3L0hVcPCiI+KoU1qkT42P/R++uW+qnUu2LTMbJpObuC4cCt3DCnsGaYmGVWQvA8PysNBZUXVgyIwj/30wqpUb/1Dy2HYtaNnszBbriJ0QWG1O8BBgl3Ylh+ZedXOHKqYnR683C/CUqFen4mu7u7g7OgicyYCdj/Xk/voJUtegAEjtVAbngz+S5fPtsfOsftbm2icWae5taf4nt3wnoNbVxeZQ8LvpaQX4phfvjrEv/MJ8c3qp3GzRGwPugv7+/IesEj7MscTKj5Fyw2KHLrZCqIgrO784vps6cmZlZ0OZaB7oGhn5iMfuNy2301PlyhcgSKb4tpPtrmWf3eX1dqmpiBLwkDg20D6bbqJSvsIj1PjxtRwHQkN65T1DwC8Ll/5wYH75Wm+qCjo6hbjtAb6cWO1yb9olQPVNEPIOhzo8EiBuo42ytpTHLlcIIeJkor5zhvIPRwKctgDMxum7Ek9iArmNnuqzOKlZHKeQ2KZyrJ+Kj/4aW1bzv7Ak6+obeYFG4Bs9R987zg//obQyR83iOspyKRxgRlxPXfQBFq54eWXfn6kBRVc1wgAwODrbkXHIMA/gIBWsDBstBZZeE5jDx3VIQ/NLpiZEHi2+uUzo7B9exoPVx1OzLsbaF8eSoRXazKNE5ScWncunCg3Nz42P41uXF2oYiRsBlpLu7e0jNDt+WSAyXLIbn0tLffzg2dgGZyTxTR/0BBoPBYDAYDAaDwWAwGAwGQz1DyP8HnK+N5n+RklsAAAAASUVORK5CYII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3" y="3602104"/>
            <a:ext cx="3054081" cy="14932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3" y="2790464"/>
            <a:ext cx="1527284" cy="8598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72283" y1="38315" x2="67799" y2="362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03" y="2629904"/>
            <a:ext cx="1575984" cy="15759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522" y="3866019"/>
            <a:ext cx="1229317" cy="12293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194" y="2569012"/>
            <a:ext cx="1575985" cy="1575985"/>
          </a:xfrm>
          <a:prstGeom prst="rect">
            <a:avLst/>
          </a:prstGeom>
        </p:spPr>
      </p:pic>
      <p:pic>
        <p:nvPicPr>
          <p:cNvPr id="1026" name="Picture 2" descr="Visual Studio Code - Wikipedia">
            <a:extLst>
              <a:ext uri="{FF2B5EF4-FFF2-40B4-BE49-F238E27FC236}">
                <a16:creationId xmlns:a16="http://schemas.microsoft.com/office/drawing/2014/main" id="{94EE7564-2C52-400F-B581-D78C749D6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230" y="2581740"/>
            <a:ext cx="1020364" cy="102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cebook Messenger Logo PNG Transparent Images | PNG All">
            <a:extLst>
              <a:ext uri="{FF2B5EF4-FFF2-40B4-BE49-F238E27FC236}">
                <a16:creationId xmlns:a16="http://schemas.microsoft.com/office/drawing/2014/main" id="{80D0EE38-90D8-488B-AFAE-60A878F38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500" y="2629904"/>
            <a:ext cx="1095802" cy="108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nva Logo transparent PNG - StickPNG">
            <a:extLst>
              <a:ext uri="{FF2B5EF4-FFF2-40B4-BE49-F238E27FC236}">
                <a16:creationId xmlns:a16="http://schemas.microsoft.com/office/drawing/2014/main" id="{0609004D-8C33-4A5D-B6A6-1806ABB10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726" y="3888391"/>
            <a:ext cx="1022623" cy="102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ro | UX Lift">
            <a:extLst>
              <a:ext uri="{FF2B5EF4-FFF2-40B4-BE49-F238E27FC236}">
                <a16:creationId xmlns:a16="http://schemas.microsoft.com/office/drawing/2014/main" id="{BDFA7E45-987C-4774-A49F-D9D83AD79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302" y="3838538"/>
            <a:ext cx="1020364" cy="102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A44AFF6-DCAF-4458-817D-607CAFBCD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279" y="2828859"/>
            <a:ext cx="974535" cy="95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indows 7 editor Icon | Windows 7 Iconset | Tonev">
            <a:extLst>
              <a:ext uri="{FF2B5EF4-FFF2-40B4-BE49-F238E27FC236}">
                <a16:creationId xmlns:a16="http://schemas.microsoft.com/office/drawing/2014/main" id="{EE626CFA-701B-438F-938D-5DF84EE47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999" y="3785675"/>
            <a:ext cx="1228053" cy="122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Straight Connector 88">
            <a:extLst>
              <a:ext uri="{FF2B5EF4-FFF2-40B4-BE49-F238E27FC236}">
                <a16:creationId xmlns:a16="http://schemas.microsoft.com/office/drawing/2014/main" id="{82F46358-0DB7-443D-99CD-E17948D19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Google Shape;212;p33"/>
          <p:cNvSpPr txBox="1">
            <a:spLocks noGrp="1"/>
          </p:cNvSpPr>
          <p:nvPr>
            <p:ph type="title" idx="6"/>
          </p:nvPr>
        </p:nvSpPr>
        <p:spPr>
          <a:xfrm>
            <a:off x="768096" y="438912"/>
            <a:ext cx="4550113" cy="11247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algn="l" defTabSz="914400">
              <a:spcBef>
                <a:spcPct val="0"/>
              </a:spcBef>
            </a:pPr>
            <a:r>
              <a:rPr lang="en-US" sz="4300" spc="100"/>
              <a:t>ЕТАПИ НА РАБОТА​</a:t>
            </a:r>
          </a:p>
        </p:txBody>
      </p:sp>
      <p:cxnSp>
        <p:nvCxnSpPr>
          <p:cNvPr id="215" name="Straight Connector 90">
            <a:extLst>
              <a:ext uri="{FF2B5EF4-FFF2-40B4-BE49-F238E27FC236}">
                <a16:creationId xmlns:a16="http://schemas.microsoft.com/office/drawing/2014/main" id="{8D59213C-2A55-4BC8-A954-66FF3D9E3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rgbClr val="57A5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8096" y="1714500"/>
            <a:ext cx="4550113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342900" indent="-342900" defTabSz="914400" fontAlgn="base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+mj-lt"/>
              <a:buAutoNum type="arabicParenR"/>
            </a:pPr>
            <a:r>
              <a:rPr lang="en-US"/>
              <a:t>Организация​</a:t>
            </a:r>
          </a:p>
          <a:p>
            <a:pPr marL="342900" indent="-342900" defTabSz="914400" fontAlgn="base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+mj-lt"/>
              <a:buAutoNum type="arabicParenR"/>
            </a:pPr>
            <a:r>
              <a:rPr lang="en-US"/>
              <a:t>Начален стадий на проекта​</a:t>
            </a:r>
          </a:p>
          <a:p>
            <a:pPr marL="342900" indent="-342900" defTabSz="914400" fontAlgn="base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+mj-lt"/>
              <a:buAutoNum type="arabicParenR"/>
            </a:pPr>
            <a:r>
              <a:rPr lang="en-US"/>
              <a:t>Приключване на проекта​</a:t>
            </a:r>
          </a:p>
          <a:p>
            <a:pPr marL="342900" indent="-342900" defTabSz="914400" fontAlgn="base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+mj-lt"/>
              <a:buAutoNum type="arabicParenR"/>
            </a:pPr>
            <a:r>
              <a:rPr lang="en-US"/>
              <a:t>Презентиране​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633700-43BD-4B83-9B85-E3E8719119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43" r="9816" b="2"/>
          <a:stretch/>
        </p:blipFill>
        <p:spPr>
          <a:xfrm>
            <a:off x="5664199" y="10"/>
            <a:ext cx="3479800" cy="51434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>
            <a:spLocks noGrp="1"/>
          </p:cNvSpPr>
          <p:nvPr>
            <p:ph type="title"/>
          </p:nvPr>
        </p:nvSpPr>
        <p:spPr>
          <a:xfrm>
            <a:off x="159572" y="1553400"/>
            <a:ext cx="6402497" cy="20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66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Благодарим Ви за</a:t>
            </a:r>
            <a:br>
              <a:rPr lang="bg-BG" sz="6600" dirty="0">
                <a:solidFill>
                  <a:schemeClr val="bg2">
                    <a:lumMod val="25000"/>
                    <a:lumOff val="75000"/>
                  </a:schemeClr>
                </a:solidFill>
              </a:rPr>
            </a:br>
            <a:r>
              <a:rPr lang="bg-BG" sz="66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вниманието!</a:t>
            </a:r>
            <a:endParaRPr sz="66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" name="Smiley Face 1">
            <a:extLst>
              <a:ext uri="{FF2B5EF4-FFF2-40B4-BE49-F238E27FC236}">
                <a16:creationId xmlns:a16="http://schemas.microsoft.com/office/drawing/2014/main" id="{D32BC5A2-9827-48EC-B2B8-3D222E05A6EB}"/>
              </a:ext>
            </a:extLst>
          </p:cNvPr>
          <p:cNvSpPr/>
          <p:nvPr/>
        </p:nvSpPr>
        <p:spPr>
          <a:xfrm>
            <a:off x="6914147" y="1919740"/>
            <a:ext cx="1283368" cy="1304020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31A9C4-E516-4713-AAAB-43FE4F109DC5}"/>
              </a:ext>
            </a:extLst>
          </p:cNvPr>
          <p:cNvSpPr/>
          <p:nvPr/>
        </p:nvSpPr>
        <p:spPr>
          <a:xfrm>
            <a:off x="393032" y="441158"/>
            <a:ext cx="449179" cy="1251284"/>
          </a:xfrm>
          <a:prstGeom prst="rect">
            <a:avLst/>
          </a:prstGeom>
          <a:solidFill>
            <a:srgbClr val="2E2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157</TotalTime>
  <Words>59</Words>
  <Application>Microsoft Office PowerPoint</Application>
  <PresentationFormat>On-screen Show (16:9)</PresentationFormat>
  <Paragraphs>22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Muli</vt:lpstr>
      <vt:lpstr>Open Sans</vt:lpstr>
      <vt:lpstr>Raleway Thin</vt:lpstr>
      <vt:lpstr>Tw Cen MT</vt:lpstr>
      <vt:lpstr>Tw Cen MT Condensed</vt:lpstr>
      <vt:lpstr>Tw Cen MT Condensed (Headings)</vt:lpstr>
      <vt:lpstr>Wingdings 3</vt:lpstr>
      <vt:lpstr>Integral</vt:lpstr>
      <vt:lpstr>AZ-3</vt:lpstr>
      <vt:lpstr>Кои сме ние?</vt:lpstr>
      <vt:lpstr>ЗА ИГРАТА</vt:lpstr>
      <vt:lpstr>ЗА ИГРАТА</vt:lpstr>
      <vt:lpstr>Използвани технологии</vt:lpstr>
      <vt:lpstr>ЕТАПИ НА РАБОТА​</vt:lpstr>
      <vt:lpstr>Благодарим Ви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AZ-3</dc:title>
  <dc:creator>User</dc:creator>
  <cp:lastModifiedBy>Fujitsu</cp:lastModifiedBy>
  <cp:revision>19</cp:revision>
  <dcterms:modified xsi:type="dcterms:W3CDTF">2021-03-01T01:47:36Z</dcterms:modified>
</cp:coreProperties>
</file>