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8F61-74EA-33E1-8759-0DAF87E07C78}" v="7" dt="2021-11-30T19:07:43.524"/>
    <p1510:client id="{A342F234-9AF4-4D52-8C07-7F60168DFDB8}" v="1" dt="2021-11-30T19:00:40.686"/>
    <p1510:client id="{FE003FC7-01FB-00B7-A17F-96D8CB91C6F6}" v="269" dt="2021-12-06T15:13:4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 Юрий Кожедуб" userId="S::vykozhedub20@codingburgas.bg::894835d2-2cb2-456d-b3fe-479fa78ac899" providerId="AD" clId="Web-{A342F234-9AF4-4D52-8C07-7F60168DFDB8}"/>
    <pc:docChg chg="modSld addMainMaster delMainMaster">
      <pc:chgData name="Виктор Юрий Кожедуб" userId="S::vykozhedub20@codingburgas.bg::894835d2-2cb2-456d-b3fe-479fa78ac899" providerId="AD" clId="Web-{A342F234-9AF4-4D52-8C07-7F60168DFDB8}" dt="2021-11-30T19:01:40.516" v="3"/>
      <pc:docMkLst>
        <pc:docMk/>
      </pc:docMkLst>
      <pc:sldChg chg="addSp delSp modSp mod setBg modClrScheme setClrOvrMap chgLayout">
        <pc:chgData name="Виктор Юрий Кожедуб" userId="S::vykozhedub20@codingburgas.bg::894835d2-2cb2-456d-b3fe-479fa78ac899" providerId="AD" clId="Web-{A342F234-9AF4-4D52-8C07-7F60168DFDB8}" dt="2021-11-30T19:01:40.516" v="3"/>
        <pc:sldMkLst>
          <pc:docMk/>
          <pc:sldMk cId="109857222" sldId="256"/>
        </pc:sldMkLst>
        <pc:spChg chg="mod or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5" creationId="{18CADB29-8DC2-4A50-8BEC-5C30E8868F09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6" creationId="{5DF1B43F-EA23-4B99-96C3-C17484DE3E66}"/>
          </ac:spMkLst>
        </pc:spChg>
        <pc:spChg chg="add">
          <ac:chgData name="Виктор Юрий Кожедуб" userId="S::vykozhedub20@codingburgas.bg::894835d2-2cb2-456d-b3fe-479fa78ac899" providerId="AD" clId="Web-{A342F234-9AF4-4D52-8C07-7F60168DFDB8}" dt="2021-11-30T19:01:40.516" v="3"/>
          <ac:spMkLst>
            <pc:docMk/>
            <pc:sldMk cId="109857222" sldId="256"/>
            <ac:spMk id="7" creationId="{D5FD08BB-EB5C-48F5-95FD-3F539DDD4A87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8" creationId="{2F4AD318-2FB6-4C6E-931E-58E404FA18CD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10" creationId="{1A118E35-1CBF-4863-8497-F4DF1A166D2D}"/>
          </ac:spMkLst>
        </pc:spChg>
        <pc:spChg chg="add del">
          <ac:chgData name="Виктор Юрий Кожедуб" userId="S::vykozhedub20@codingburgas.bg::894835d2-2cb2-456d-b3fe-479fa78ac899" providerId="AD" clId="Web-{A342F234-9AF4-4D52-8C07-7F60168DFDB8}" dt="2021-11-30T19:01:40.516" v="2"/>
          <ac:spMkLst>
            <pc:docMk/>
            <pc:sldMk cId="109857222" sldId="256"/>
            <ac:spMk id="12" creationId="{6E187274-5DC2-4BE0-AF99-925D6D973550}"/>
          </ac:spMkLst>
        </pc:spChg>
      </pc:sldChg>
      <pc:sldMasterChg chg="del delSldLayout">
        <pc:chgData name="Виктор Юрий Кожедуб" userId="S::vykozhedub20@codingburgas.bg::894835d2-2cb2-456d-b3fe-479fa78ac899" providerId="AD" clId="Web-{A342F234-9AF4-4D52-8C07-7F60168DFDB8}" dt="2021-11-30T19:00:40.686" v="0"/>
        <pc:sldMasterMkLst>
          <pc:docMk/>
          <pc:sldMasterMk cId="2460954070" sldId="2147483660"/>
        </pc:sldMasterMkLst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Виктор Юрий Кожедуб" userId="S::vykozhedub20@codingburgas.bg::894835d2-2cb2-456d-b3fe-479fa78ac899" providerId="AD" clId="Web-{A342F234-9AF4-4D52-8C07-7F60168DFDB8}" dt="2021-11-30T19:00:40.686" v="0"/>
        <pc:sldMasterMkLst>
          <pc:docMk/>
          <pc:sldMasterMk cId="1028789804" sldId="2147483672"/>
        </pc:sldMasterMkLst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554799730" sldId="2147483673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444554099" sldId="2147483674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290112867" sldId="2147483675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439328887" sldId="2147483676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936482998" sldId="2147483677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762964045" sldId="2147483678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63996335" sldId="2147483679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3595197057" sldId="2147483680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4116677655" sldId="2147483681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52733962" sldId="2147483682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A342F234-9AF4-4D52-8C07-7F60168DFDB8}" dt="2021-11-30T19:00:40.686" v="0"/>
          <pc:sldLayoutMkLst>
            <pc:docMk/>
            <pc:sldMasterMk cId="1028789804" sldId="2147483672"/>
            <pc:sldLayoutMk cId="2254258451" sldId="2147483683"/>
          </pc:sldLayoutMkLst>
        </pc:sldLayoutChg>
      </pc:sldMasterChg>
    </pc:docChg>
  </pc:docChgLst>
  <pc:docChgLst>
    <pc:chgData name="Виктор Юрий Кожедуб" userId="S::vykozhedub20@codingburgas.bg::894835d2-2cb2-456d-b3fe-479fa78ac899" providerId="AD" clId="Web-{48CC8F61-74EA-33E1-8759-0DAF87E07C78}"/>
    <pc:docChg chg="modSld addMainMaster delMainMaster">
      <pc:chgData name="Виктор Юрий Кожедуб" userId="S::vykozhedub20@codingburgas.bg::894835d2-2cb2-456d-b3fe-479fa78ac899" providerId="AD" clId="Web-{48CC8F61-74EA-33E1-8759-0DAF87E07C78}" dt="2021-11-30T19:07:43.524" v="6"/>
      <pc:docMkLst>
        <pc:docMk/>
      </pc:docMkLst>
      <pc:sldChg chg="delSp modSp mod setBg modClrScheme delDesignElem chgLayout">
        <pc:chgData name="Виктор Юрий Кожедуб" userId="S::vykozhedub20@codingburgas.bg::894835d2-2cb2-456d-b3fe-479fa78ac899" providerId="AD" clId="Web-{48CC8F61-74EA-33E1-8759-0DAF87E07C78}" dt="2021-11-30T19:07:43.524" v="6"/>
        <pc:sldMkLst>
          <pc:docMk/>
          <pc:sldMk cId="109857222" sldId="256"/>
        </pc:sldMkLst>
        <pc:spChg chg="mod ord">
          <ac:chgData name="Виктор Юрий Кожедуб" userId="S::vykozhedub20@codingburgas.bg::894835d2-2cb2-456d-b3fe-479fa78ac899" providerId="AD" clId="Web-{48CC8F61-74EA-33E1-8759-0DAF87E07C78}" dt="2021-11-30T19:07:43.524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Виктор Юрий Кожедуб" userId="S::vykozhedub20@codingburgas.bg::894835d2-2cb2-456d-b3fe-479fa78ac899" providerId="AD" clId="Web-{48CC8F61-74EA-33E1-8759-0DAF87E07C78}" dt="2021-11-30T19:07:43.524" v="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5" creationId="{18CADB29-8DC2-4A50-8BEC-5C30E8868F09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6" creationId="{5DF1B43F-EA23-4B99-96C3-C17484DE3E66}"/>
          </ac:spMkLst>
        </pc:spChg>
        <pc:spChg chg="del">
          <ac:chgData name="Виктор Юрий Кожедуб" userId="S::vykozhedub20@codingburgas.bg::894835d2-2cb2-456d-b3fe-479fa78ac899" providerId="AD" clId="Web-{48CC8F61-74EA-33E1-8759-0DAF87E07C78}" dt="2021-11-30T19:07:35.930" v="4"/>
          <ac:spMkLst>
            <pc:docMk/>
            <pc:sldMk cId="109857222" sldId="256"/>
            <ac:spMk id="7" creationId="{D5FD08BB-EB5C-48F5-95FD-3F539DDD4A87}"/>
          </ac:spMkLst>
        </pc:spChg>
      </pc:sldChg>
      <pc:sldMasterChg chg="del delSldLayout">
        <pc:chgData name="Виктор Юрий Кожедуб" userId="S::vykozhedub20@codingburgas.bg::894835d2-2cb2-456d-b3fe-479fa78ac899" providerId="AD" clId="Web-{48CC8F61-74EA-33E1-8759-0DAF87E07C78}" dt="2021-11-30T19:07:35.930" v="4"/>
        <pc:sldMasterMkLst>
          <pc:docMk/>
          <pc:sldMasterMk cId="1028789804" sldId="2147483672"/>
        </pc:sldMasterMkLst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554799730" sldId="2147483673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444554099" sldId="2147483674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290112867" sldId="2147483675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439328887" sldId="2147483676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936482998" sldId="2147483677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762964045" sldId="2147483678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63996335" sldId="2147483679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3595197057" sldId="2147483680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4116677655" sldId="2147483681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52733962" sldId="2147483682"/>
          </pc:sldLayoutMkLst>
        </pc:sldLayoutChg>
        <pc:sldLayoutChg chg="del">
          <pc:chgData name="Виктор Юрий Кожедуб" userId="S::vykozhedub20@codingburgas.bg::894835d2-2cb2-456d-b3fe-479fa78ac899" providerId="AD" clId="Web-{48CC8F61-74EA-33E1-8759-0DAF87E07C78}" dt="2021-11-30T19:07:35.930" v="4"/>
          <pc:sldLayoutMkLst>
            <pc:docMk/>
            <pc:sldMasterMk cId="1028789804" sldId="2147483672"/>
            <pc:sldLayoutMk cId="2254258451" sldId="2147483683"/>
          </pc:sldLayoutMkLst>
        </pc:sldLayoutChg>
      </pc:sldMasterChg>
      <pc:sldMasterChg chg="add del addSldLayout delSldLayout modSldLayout">
        <pc:chgData name="Виктор Юрий Кожедуб" userId="S::vykozhedub20@codingburgas.bg::894835d2-2cb2-456d-b3fe-479fa78ac899" providerId="AD" clId="Web-{48CC8F61-74EA-33E1-8759-0DAF87E07C78}" dt="2021-11-30T19:07:40.259" v="5"/>
        <pc:sldMasterMkLst>
          <pc:docMk/>
          <pc:sldMasterMk cId="794657088" sldId="2147483684"/>
        </pc:sldMasterMkLst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4256055943" sldId="2147483685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50611385" sldId="2147483686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28078494" sldId="2147483687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3736203365" sldId="2147483688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997571944" sldId="2147483689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31770526" sldId="2147483690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2267161005" sldId="2147483691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014176510" sldId="2147483692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168409137" sldId="2147483693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34845335" sldId="2147483694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0.259" v="5"/>
          <pc:sldLayoutMkLst>
            <pc:docMk/>
            <pc:sldMasterMk cId="794657088" sldId="2147483684"/>
            <pc:sldLayoutMk cId="1655139581" sldId="2147483695"/>
          </pc:sldLayoutMkLst>
        </pc:sldLayoutChg>
      </pc:sldMasterChg>
      <pc:sldMasterChg chg="add del addSldLayout delSldLayout modSldLayout">
        <pc:chgData name="Виктор Юрий Кожедуб" userId="S::vykozhedub20@codingburgas.bg::894835d2-2cb2-456d-b3fe-479fa78ac899" providerId="AD" clId="Web-{48CC8F61-74EA-33E1-8759-0DAF87E07C78}" dt="2021-11-30T19:07:43.524" v="6"/>
        <pc:sldMasterMkLst>
          <pc:docMk/>
          <pc:sldMasterMk cId="3577006837" sldId="2147483696"/>
        </pc:sldMasterMkLst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501818354" sldId="2147483697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121020704" sldId="2147483698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708021769" sldId="2147483699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1506711624" sldId="2147483700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153328513" sldId="2147483701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633290691" sldId="2147483702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1701820613" sldId="2147483703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112011054" sldId="2147483704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2649404739" sldId="2147483705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303981514" sldId="2147483706"/>
          </pc:sldLayoutMkLst>
        </pc:sldLayoutChg>
        <pc:sldLayoutChg chg="add del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577006837" sldId="2147483696"/>
            <pc:sldLayoutMk cId="760473878" sldId="2147483707"/>
          </pc:sldLayoutMkLst>
        </pc:sldLayoutChg>
      </pc:sldMasterChg>
      <pc:sldMasterChg chg="add addSldLayout modSldLayout">
        <pc:chgData name="Виктор Юрий Кожедуб" userId="S::vykozhedub20@codingburgas.bg::894835d2-2cb2-456d-b3fe-479fa78ac899" providerId="AD" clId="Web-{48CC8F61-74EA-33E1-8759-0DAF87E07C78}" dt="2021-11-30T19:07:43.524" v="6"/>
        <pc:sldMasterMkLst>
          <pc:docMk/>
          <pc:sldMasterMk cId="3793246464" sldId="2147483708"/>
        </pc:sldMasterMkLst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585168277" sldId="2147483709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1705913059" sldId="2147483710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629513281" sldId="2147483711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063376671" sldId="2147483712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4180266012" sldId="2147483713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33108514" sldId="2147483714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3652103381" sldId="2147483715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704375829" sldId="2147483716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4022898545" sldId="2147483717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542944211" sldId="2147483718"/>
          </pc:sldLayoutMkLst>
        </pc:sldLayoutChg>
        <pc:sldLayoutChg chg="add mod replId">
          <pc:chgData name="Виктор Юрий Кожедуб" userId="S::vykozhedub20@codingburgas.bg::894835d2-2cb2-456d-b3fe-479fa78ac899" providerId="AD" clId="Web-{48CC8F61-74EA-33E1-8759-0DAF87E07C78}" dt="2021-11-30T19:07:43.524" v="6"/>
          <pc:sldLayoutMkLst>
            <pc:docMk/>
            <pc:sldMasterMk cId="3793246464" sldId="2147483708"/>
            <pc:sldLayoutMk cId="2538103865" sldId="2147483719"/>
          </pc:sldLayoutMkLst>
        </pc:sldLayoutChg>
      </pc:sldMasterChg>
    </pc:docChg>
  </pc:docChgLst>
  <pc:docChgLst>
    <pc:chgData name="Виктор Юрий Кожедуб" userId="S::vykozhedub20@codingburgas.bg::894835d2-2cb2-456d-b3fe-479fa78ac899" providerId="AD" clId="Web-{FE003FC7-01FB-00B7-A17F-96D8CB91C6F6}"/>
    <pc:docChg chg="addSld modSld">
      <pc:chgData name="Виктор Юрий Кожедуб" userId="S::vykozhedub20@codingburgas.bg::894835d2-2cb2-456d-b3fe-479fa78ac899" providerId="AD" clId="Web-{FE003FC7-01FB-00B7-A17F-96D8CB91C6F6}" dt="2021-12-06T15:13:48.223" v="274" actId="14100"/>
      <pc:docMkLst>
        <pc:docMk/>
      </pc:docMkLst>
      <pc:sldChg chg="addSp delSp modSp addAnim delAnim">
        <pc:chgData name="Виктор Юрий Кожедуб" userId="S::vykozhedub20@codingburgas.bg::894835d2-2cb2-456d-b3fe-479fa78ac899" providerId="AD" clId="Web-{FE003FC7-01FB-00B7-A17F-96D8CB91C6F6}" dt="2021-12-06T14:28:46.979" v="36" actId="1076"/>
        <pc:sldMkLst>
          <pc:docMk/>
          <pc:sldMk cId="109857222" sldId="256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28:46.979" v="36" actId="107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4:24:13.160" v="1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9" creationId="{39854EA4-C2EA-4CC9-AB13-F4357EA50E15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11" creationId="{49C9BC5A-12D7-407E-B635-9C0CD487E1F4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28:17.009" v="25"/>
          <ac:spMkLst>
            <pc:docMk/>
            <pc:sldMk cId="109857222" sldId="256"/>
            <ac:spMk id="13" creationId="{D5CA3B5C-C1FB-42DE-B567-1CC43D264509}"/>
          </ac:spMkLst>
        </pc:spChg>
        <pc:picChg chg="add mod">
          <ac:chgData name="Виктор Юрий Кожедуб" userId="S::vykozhedub20@codingburgas.bg::894835d2-2cb2-456d-b3fe-479fa78ac899" providerId="AD" clId="Web-{FE003FC7-01FB-00B7-A17F-96D8CB91C6F6}" dt="2021-12-06T14:28:17.009" v="25"/>
          <ac:picMkLst>
            <pc:docMk/>
            <pc:sldMk cId="109857222" sldId="256"/>
            <ac:picMk id="4" creationId="{F17A468B-3B1A-4E16-BD88-7062B0C099F5}"/>
          </ac:picMkLst>
        </pc:picChg>
      </pc:sldChg>
      <pc:sldChg chg="addSp modSp new mod setBg">
        <pc:chgData name="Виктор Юрий Кожедуб" userId="S::vykozhedub20@codingburgas.bg::894835d2-2cb2-456d-b3fe-479fa78ac899" providerId="AD" clId="Web-{FE003FC7-01FB-00B7-A17F-96D8CB91C6F6}" dt="2021-12-06T14:59:01.803" v="146" actId="20577"/>
        <pc:sldMkLst>
          <pc:docMk/>
          <pc:sldMk cId="177145508" sldId="257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59:01.803" v="146" actId="20577"/>
          <ac:spMkLst>
            <pc:docMk/>
            <pc:sldMk cId="177145508" sldId="257"/>
            <ac:spMk id="2" creationId="{D254D549-AC02-4E02-8CD2-3B50F1EFD873}"/>
          </ac:spMkLst>
        </pc:spChg>
        <pc:spChg chg="mod">
          <ac:chgData name="Виктор Юрий Кожедуб" userId="S::vykozhedub20@codingburgas.bg::894835d2-2cb2-456d-b3fe-479fa78ac899" providerId="AD" clId="Web-{FE003FC7-01FB-00B7-A17F-96D8CB91C6F6}" dt="2021-12-06T14:58:54.069" v="145" actId="20577"/>
          <ac:spMkLst>
            <pc:docMk/>
            <pc:sldMk cId="177145508" sldId="257"/>
            <ac:spMk id="3" creationId="{577466EB-C8C7-4877-AE06-74B755A19126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8" creationId="{29DC5A77-10C9-4ECF-B7EB-8D917F36A9EE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0" creationId="{2FFE28B5-FB16-49A9-B851-3C35FAC0CACB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2" creationId="{01014442-855A-4E0F-8D09-C314661A48B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4" creationId="{9B1ABF09-86CF-414E-88A5-2B84CC7232A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2:57.814" v="42"/>
          <ac:spMkLst>
            <pc:docMk/>
            <pc:sldMk cId="177145508" sldId="257"/>
            <ac:spMk id="16" creationId="{3FE91770-CDBB-4D24-94E5-AD484F36CE87}"/>
          </ac:spMkLst>
        </pc:spChg>
      </pc:sldChg>
      <pc:sldChg chg="addSp delSp modSp new mod setBg">
        <pc:chgData name="Виктор Юрий Кожедуб" userId="S::vykozhedub20@codingburgas.bg::894835d2-2cb2-456d-b3fe-479fa78ac899" providerId="AD" clId="Web-{FE003FC7-01FB-00B7-A17F-96D8CB91C6F6}" dt="2021-12-06T14:59:16.101" v="148" actId="20577"/>
        <pc:sldMkLst>
          <pc:docMk/>
          <pc:sldMk cId="2934029576" sldId="258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4:59:16.101" v="148" actId="20577"/>
          <ac:spMkLst>
            <pc:docMk/>
            <pc:sldMk cId="2934029576" sldId="258"/>
            <ac:spMk id="2" creationId="{C1BDDC34-F013-46E4-A9AE-12E15A8C3C0E}"/>
          </ac:spMkLst>
        </pc:spChg>
        <pc:spChg chg="mod">
          <ac:chgData name="Виктор Юрий Кожедуб" userId="S::vykozhedub20@codingburgas.bg::894835d2-2cb2-456d-b3fe-479fa78ac899" providerId="AD" clId="Web-{FE003FC7-01FB-00B7-A17F-96D8CB91C6F6}" dt="2021-12-06T14:59:10.866" v="147" actId="20577"/>
          <ac:spMkLst>
            <pc:docMk/>
            <pc:sldMk cId="2934029576" sldId="258"/>
            <ac:spMk id="3" creationId="{43142A80-12BB-4E60-ABCD-3F035B9A1101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5" creationId="{29DC5A77-10C9-4ECF-B7EB-8D917F36A9EE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6" creationId="{2FFE28B5-FB16-49A9-B851-3C35FAC0CACB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7" creationId="{01014442-855A-4E0F-8D09-C314661A48B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8" creationId="{5DB23C2B-2054-4D8B-9E98-9190F8E05EAD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10" creationId="{8797B5BC-9873-45F9-97D6-298FB5AF08F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31:17.045" v="40"/>
          <ac:spMkLst>
            <pc:docMk/>
            <pc:sldMk cId="2934029576" sldId="258"/>
            <ac:spMk id="12" creationId="{665C2FCD-09A4-4B4B-AA73-F330DFE9179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14" creationId="{9B1ABF09-86CF-414E-88A5-2B84CC7232A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16" creationId="{3FE91770-CDBB-4D24-94E5-AD484F36CE87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1" creationId="{5DB23C2B-2054-4D8B-9E98-9190F8E05EAD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3" creationId="{8797B5BC-9873-45F9-97D6-298FB5AF08FF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4:56:13.317" v="118"/>
          <ac:spMkLst>
            <pc:docMk/>
            <pc:sldMk cId="2934029576" sldId="258"/>
            <ac:spMk id="25" creationId="{665C2FCD-09A4-4B4B-AA73-F330DFE91799}"/>
          </ac:spMkLst>
        </pc:spChg>
      </pc:sldChg>
      <pc:sldChg chg="addSp delSp modSp new">
        <pc:chgData name="Виктор Юрий Кожедуб" userId="S::vykozhedub20@codingburgas.bg::894835d2-2cb2-456d-b3fe-479fa78ac899" providerId="AD" clId="Web-{FE003FC7-01FB-00B7-A17F-96D8CB91C6F6}" dt="2021-12-06T15:08:19.359" v="202" actId="1076"/>
        <pc:sldMkLst>
          <pc:docMk/>
          <pc:sldMk cId="2296462226" sldId="259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04:13.667" v="177" actId="20577"/>
          <ac:spMkLst>
            <pc:docMk/>
            <pc:sldMk cId="2296462226" sldId="259"/>
            <ac:spMk id="2" creationId="{0DD5F4B3-885B-4576-A7EC-E98AA8606FE9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5:04:17.699" v="178"/>
          <ac:spMkLst>
            <pc:docMk/>
            <pc:sldMk cId="2296462226" sldId="259"/>
            <ac:spMk id="3" creationId="{4F759A24-6ADF-4BE9-927C-875CF8E2FFB0}"/>
          </ac:spMkLst>
        </pc:spChg>
        <pc:picChg chg="add mod">
          <ac:chgData name="Виктор Юрий Кожедуб" userId="S::vykozhedub20@codingburgas.bg::894835d2-2cb2-456d-b3fe-479fa78ac899" providerId="AD" clId="Web-{FE003FC7-01FB-00B7-A17F-96D8CB91C6F6}" dt="2021-12-06T15:08:17.124" v="201" actId="1076"/>
          <ac:picMkLst>
            <pc:docMk/>
            <pc:sldMk cId="2296462226" sldId="259"/>
            <ac:picMk id="4" creationId="{C6070B51-9436-4E81-8FDE-57F4ED541B14}"/>
          </ac:picMkLst>
        </pc:picChg>
        <pc:picChg chg="add del mod">
          <ac:chgData name="Виктор Юрий Кожедуб" userId="S::vykozhedub20@codingburgas.bg::894835d2-2cb2-456d-b3fe-479fa78ac899" providerId="AD" clId="Web-{FE003FC7-01FB-00B7-A17F-96D8CB91C6F6}" dt="2021-12-06T15:05:12.246" v="185"/>
          <ac:picMkLst>
            <pc:docMk/>
            <pc:sldMk cId="2296462226" sldId="259"/>
            <ac:picMk id="5" creationId="{F00AC182-A30E-4A44-9B8E-838AA026016A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5:21.606" v="189" actId="1076"/>
          <ac:picMkLst>
            <pc:docMk/>
            <pc:sldMk cId="2296462226" sldId="259"/>
            <ac:picMk id="6" creationId="{DA9C88DA-923A-4EE5-AF39-BC7A2B825B54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5:25.294" v="192" actId="1076"/>
          <ac:picMkLst>
            <pc:docMk/>
            <pc:sldMk cId="2296462226" sldId="259"/>
            <ac:picMk id="7" creationId="{377FE0F3-4009-4189-95F5-DE34333F094D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8:19.359" v="202" actId="1076"/>
          <ac:picMkLst>
            <pc:docMk/>
            <pc:sldMk cId="2296462226" sldId="259"/>
            <ac:picMk id="8" creationId="{4660956B-EFF6-4700-815D-C8E15A70A21C}"/>
          </ac:picMkLst>
        </pc:picChg>
        <pc:picChg chg="add mod">
          <ac:chgData name="Виктор Юрий Кожедуб" userId="S::vykozhedub20@codingburgas.bg::894835d2-2cb2-456d-b3fe-479fa78ac899" providerId="AD" clId="Web-{FE003FC7-01FB-00B7-A17F-96D8CB91C6F6}" dt="2021-12-06T15:08:12.296" v="199" actId="1076"/>
          <ac:picMkLst>
            <pc:docMk/>
            <pc:sldMk cId="2296462226" sldId="259"/>
            <ac:picMk id="9" creationId="{6876CFBC-2B4C-4DCB-B823-2B83B73074A8}"/>
          </ac:picMkLst>
        </pc:picChg>
      </pc:sldChg>
      <pc:sldChg chg="addSp delSp modSp new mod setBg setClrOvrMap">
        <pc:chgData name="Виктор Юрий Кожедуб" userId="S::vykozhedub20@codingburgas.bg::894835d2-2cb2-456d-b3fe-479fa78ac899" providerId="AD" clId="Web-{FE003FC7-01FB-00B7-A17F-96D8CB91C6F6}" dt="2021-12-06T15:12:47.519" v="252" actId="20577"/>
        <pc:sldMkLst>
          <pc:docMk/>
          <pc:sldMk cId="3765812394" sldId="260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12:47.519" v="252" actId="20577"/>
          <ac:spMkLst>
            <pc:docMk/>
            <pc:sldMk cId="3765812394" sldId="260"/>
            <ac:spMk id="2" creationId="{8E0B41AD-D1D3-483A-B912-9DC66CA3C419}"/>
          </ac:spMkLst>
        </pc:spChg>
        <pc:spChg chg="add del mod">
          <ac:chgData name="Виктор Юрий Кожедуб" userId="S::vykozhedub20@codingburgas.bg::894835d2-2cb2-456d-b3fe-479fa78ac899" providerId="AD" clId="Web-{FE003FC7-01FB-00B7-A17F-96D8CB91C6F6}" dt="2021-12-06T15:10:09.454" v="228" actId="20577"/>
          <ac:spMkLst>
            <pc:docMk/>
            <pc:sldMk cId="3765812394" sldId="260"/>
            <ac:spMk id="3" creationId="{991C627F-9332-4850-A3AC-3DAFD89AC579}"/>
          </ac:spMkLst>
        </pc:spChg>
        <pc:spChg chg="add del mod">
          <ac:chgData name="Виктор Юрий Кожедуб" userId="S::vykozhedub20@codingburgas.bg::894835d2-2cb2-456d-b3fe-479fa78ac899" providerId="AD" clId="Web-{FE003FC7-01FB-00B7-A17F-96D8CB91C6F6}" dt="2021-12-06T15:10:56.939" v="235"/>
          <ac:spMkLst>
            <pc:docMk/>
            <pc:sldMk cId="3765812394" sldId="260"/>
            <ac:spMk id="4" creationId="{8BD7DC19-D74D-4EE3-9960-AFF936FABF26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5" creationId="{17AD4738-6130-415F-BA58-176DA3000547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6" creationId="{567643AF-5083-45CE-BA04-BFB1A37D1D48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7" creationId="{CC7E0005-C596-4A5C-BAFA-6C5CFA03A0E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8" creationId="{80516254-1D9F-4F3A-9870-3A3280BE2BFE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9" creationId="{C162DF2A-64D1-4AA9-BA42-8A4063EADE09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10" creationId="{FC14672B-27A5-4CDA-ABAF-5E4CF4B41C23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1" creationId="{5D7C1373-63AF-4A75-909E-990E0535667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3" creationId="{7EDBA180-F7F5-43E0-B455-5FC16E257372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spMkLst>
            <pc:docMk/>
            <pc:sldMk cId="3765812394" sldId="260"/>
            <ac:spMk id="14" creationId="{9A206779-5C74-4555-94BC-5845C92EC3A8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5" creationId="{FCA42AC7-0102-4C6B-A360-D98DDCD5D0D1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6" creationId="{2F4AD318-2FB6-4C6E-931E-58E404FA18CD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09:27.094" v="220"/>
          <ac:spMkLst>
            <pc:docMk/>
            <pc:sldMk cId="3765812394" sldId="260"/>
            <ac:spMk id="17" creationId="{D1EAD543-1503-4630-AAE6-E315D68A50AF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18" creationId="{1A118E35-1CBF-4863-8497-F4DF1A166D2D}"/>
          </ac:spMkLst>
        </pc:spChg>
        <pc:spChg chg="add del">
          <ac:chgData name="Виктор Юрий Кожедуб" userId="S::vykozhedub20@codingburgas.bg::894835d2-2cb2-456d-b3fe-479fa78ac899" providerId="AD" clId="Web-{FE003FC7-01FB-00B7-A17F-96D8CB91C6F6}" dt="2021-12-06T15:09:27.078" v="219"/>
          <ac:spMkLst>
            <pc:docMk/>
            <pc:sldMk cId="3765812394" sldId="260"/>
            <ac:spMk id="20" creationId="{6E187274-5DC2-4BE0-AF99-925D6D973550}"/>
          </ac:spMkLst>
        </pc:spChg>
        <pc:cxnChg chg="add del">
          <ac:chgData name="Виктор Юрий Кожедуб" userId="S::vykozhedub20@codingburgas.bg::894835d2-2cb2-456d-b3fe-479fa78ac899" providerId="AD" clId="Web-{FE003FC7-01FB-00B7-A17F-96D8CB91C6F6}" dt="2021-12-06T15:09:00.047" v="206"/>
          <ac:cxnSpMkLst>
            <pc:docMk/>
            <pc:sldMk cId="3765812394" sldId="260"/>
            <ac:cxnSpMk id="12" creationId="{8D89589C-2C90-4407-A995-05EC3DD7AB14}"/>
          </ac:cxnSpMkLst>
        </pc:cxnChg>
      </pc:sldChg>
      <pc:sldChg chg="addSp delSp modSp new mod setBg">
        <pc:chgData name="Виктор Юрий Кожедуб" userId="S::vykozhedub20@codingburgas.bg::894835d2-2cb2-456d-b3fe-479fa78ac899" providerId="AD" clId="Web-{FE003FC7-01FB-00B7-A17F-96D8CB91C6F6}" dt="2021-12-06T15:13:48.223" v="274" actId="14100"/>
        <pc:sldMkLst>
          <pc:docMk/>
          <pc:sldMk cId="768361480" sldId="261"/>
        </pc:sldMkLst>
        <pc:spChg chg="mod">
          <ac:chgData name="Виктор Юрий Кожедуб" userId="S::vykozhedub20@codingburgas.bg::894835d2-2cb2-456d-b3fe-479fa78ac899" providerId="AD" clId="Web-{FE003FC7-01FB-00B7-A17F-96D8CB91C6F6}" dt="2021-12-06T15:13:48.223" v="274" actId="14100"/>
          <ac:spMkLst>
            <pc:docMk/>
            <pc:sldMk cId="768361480" sldId="261"/>
            <ac:spMk id="2" creationId="{2E788D9C-F644-4DFB-BC46-C47E21A2028C}"/>
          </ac:spMkLst>
        </pc:spChg>
        <pc:spChg chg="del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3" creationId="{53B66BA1-3659-400C-806D-B2B2C84D5874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8" creationId="{C162DF2A-64D1-4AA9-BA42-8A4063EADE0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0" creationId="{5D7C1373-63AF-4A75-909E-990E05356670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2" creationId="{18CADB29-8DC2-4A50-8BEC-5C30E8868F09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4" creationId="{5DF1B43F-EA23-4B99-96C3-C17484DE3E66}"/>
          </ac:spMkLst>
        </pc:spChg>
        <pc:spChg chg="add">
          <ac:chgData name="Виктор Юрий Кожедуб" userId="S::vykozhedub20@codingburgas.bg::894835d2-2cb2-456d-b3fe-479fa78ac899" providerId="AD" clId="Web-{FE003FC7-01FB-00B7-A17F-96D8CB91C6F6}" dt="2021-12-06T15:13:05.941" v="253"/>
          <ac:spMkLst>
            <pc:docMk/>
            <pc:sldMk cId="768361480" sldId="261"/>
            <ac:spMk id="16" creationId="{D5FD08BB-EB5C-48F5-95FD-3F539DDD4A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0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ingtoolbox.com/liquids-densities-d_743.html" TargetMode="External"/><Relationship Id="rId2" Type="http://schemas.openxmlformats.org/officeDocument/2006/relationships/hyperlink" Target="https://www.stevespanglerscience.com/lab/experiments/density-tower-magic-with-scien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854EA4-C2EA-4CC9-AB13-F4357EA5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9BC5A-12D7-407E-B635-9C0CD487E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rgbClr val="542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18" y="1355957"/>
            <a:ext cx="3052467" cy="2838321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Team Chaos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17A468B-3B1A-4E16-BD88-7062B0C09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2" r="1" b="1401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5CA3B5C-C1FB-42DE-B567-1CC43D26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D549-AC02-4E02-8CD2-3B50F1E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alibri"/>
                <a:cs typeface="Calibri"/>
              </a:rPr>
              <a:t>Състав</a:t>
            </a:r>
            <a:r>
              <a:rPr lang="en-GB" dirty="0">
                <a:latin typeface="Calibri"/>
                <a:cs typeface="Calibri"/>
              </a:rPr>
              <a:t> </a:t>
            </a:r>
            <a:r>
              <a:rPr lang="en-GB" dirty="0" err="1">
                <a:latin typeface="Calibri"/>
                <a:cs typeface="Calibri"/>
              </a:rPr>
              <a:t>на</a:t>
            </a:r>
            <a:r>
              <a:rPr lang="en-GB" dirty="0">
                <a:latin typeface="Calibri"/>
                <a:cs typeface="Calibri"/>
              </a:rPr>
              <a:t> </a:t>
            </a:r>
            <a:r>
              <a:rPr lang="en-GB" dirty="0" err="1">
                <a:latin typeface="Calibri"/>
                <a:cs typeface="Calibri"/>
              </a:rPr>
              <a:t>отбора</a:t>
            </a:r>
            <a:endParaRPr lang="en-GB">
              <a:latin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66EB-C8C7-4877-AE06-74B755A1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92956"/>
            <a:ext cx="4224583" cy="2749325"/>
          </a:xfrm>
        </p:spPr>
        <p:txBody>
          <a:bodyPr>
            <a:normAutofit/>
          </a:bodyPr>
          <a:lstStyle/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Виктор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Кожедуб</a:t>
            </a:r>
            <a:endParaRPr lang="en-GB" sz="220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Николай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Забиров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Иван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Драганов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Йордан</a:t>
            </a:r>
            <a:r>
              <a:rPr lang="en-GB" sz="22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GB" sz="2200" dirty="0" err="1">
                <a:solidFill>
                  <a:schemeClr val="tx1"/>
                </a:solidFill>
                <a:latin typeface="Calibri"/>
                <a:cs typeface="Calibri"/>
              </a:rPr>
              <a:t>Жечев</a:t>
            </a:r>
            <a:endParaRPr lang="en-GB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4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DDC34-F013-46E4-A9AE-12E15A8C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GB" sz="4400" dirty="0" err="1">
                <a:latin typeface="Calibri"/>
                <a:cs typeface="Calibri"/>
              </a:rPr>
              <a:t>За</a:t>
            </a:r>
            <a:r>
              <a:rPr lang="en-GB" sz="4400" dirty="0">
                <a:latin typeface="Calibri"/>
                <a:cs typeface="Calibri"/>
              </a:rPr>
              <a:t> </a:t>
            </a:r>
            <a:r>
              <a:rPr lang="en-GB" sz="4400" dirty="0" err="1">
                <a:latin typeface="Calibri"/>
                <a:cs typeface="Calibri"/>
              </a:rPr>
              <a:t>проекта</a:t>
            </a:r>
            <a:endParaRPr lang="en-US" sz="4400" dirty="0" err="1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2A80-12BB-4E60-ABCD-3F035B9A1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>
                <a:latin typeface="Calibri"/>
                <a:ea typeface="+mn-lt"/>
                <a:cs typeface="+mn-lt"/>
              </a:rPr>
              <a:t>Програма, която изчислява хидравличното налягане, като може да се въведат различни течности, различни планети (всяка планета има различно ускорение на свободно падане) и различни височини.</a:t>
            </a:r>
            <a:endParaRPr lang="en-GB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02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4B3-885B-4576-A7EC-E98AA86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Използвани</a:t>
            </a:r>
            <a:r>
              <a:rPr lang="en-GB" dirty="0"/>
              <a:t> </a:t>
            </a:r>
            <a:br>
              <a:rPr lang="en-GB" dirty="0"/>
            </a:br>
            <a:r>
              <a:rPr lang="en-GB" dirty="0" err="1"/>
              <a:t>технологий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070B51-9436-4E81-8FDE-57F4ED54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530" y="4223888"/>
            <a:ext cx="1501355" cy="150135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A9C88DA-923A-4EE5-AF39-BC7A2B82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23" y="897956"/>
            <a:ext cx="1616374" cy="1625899"/>
          </a:xfrm>
          <a:prstGeom prst="rect">
            <a:avLst/>
          </a:prstGeom>
        </p:spPr>
      </p:pic>
      <p:pic>
        <p:nvPicPr>
          <p:cNvPr id="7" name="Picture 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377FE0F3-4009-4189-95F5-DE34333F0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587" y="1204374"/>
            <a:ext cx="1525617" cy="1487517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660956B-EFF6-4700-815D-C8E15A70A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117" y="2862533"/>
            <a:ext cx="1736785" cy="1736785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6876CFBC-2B4C-4DCB-B823-2B83B7307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683" y="3969589"/>
            <a:ext cx="1995578" cy="19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B41AD-D1D3-483A-B912-9DC66CA3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0" y="1707858"/>
            <a:ext cx="7243596" cy="3706312"/>
          </a:xfrm>
        </p:spPr>
        <p:txBody>
          <a:bodyPr anchor="b">
            <a:normAutofit/>
          </a:bodyPr>
          <a:lstStyle/>
          <a:p>
            <a:r>
              <a:rPr lang="en-GB" sz="3000" dirty="0">
                <a:ea typeface="+mj-lt"/>
                <a:cs typeface="+mj-lt"/>
                <a:hlinkClick r:id="rId2"/>
              </a:rPr>
              <a:t>https://www.stevespanglerscience.com/lab/experiments/density-tower-magic-with-science/</a:t>
            </a:r>
            <a:br>
              <a:rPr lang="en-GB" sz="3000" dirty="0">
                <a:ea typeface="+mj-lt"/>
                <a:cs typeface="+mj-lt"/>
              </a:rPr>
            </a:b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  <a:hlinkClick r:id="rId3"/>
              </a:rPr>
              <a:t>https://www.engineeringtoolbox.com/liquids-densities-d_743.html</a:t>
            </a:r>
            <a:br>
              <a:rPr lang="en-GB" sz="3000" dirty="0">
                <a:ea typeface="+mj-lt"/>
                <a:cs typeface="+mj-lt"/>
              </a:rPr>
            </a:br>
            <a:br>
              <a:rPr lang="en-GB" sz="3000" dirty="0">
                <a:ea typeface="+mj-lt"/>
                <a:cs typeface="+mj-lt"/>
              </a:rPr>
            </a:br>
            <a:r>
              <a:rPr lang="en-GB" sz="3000" dirty="0">
                <a:ea typeface="+mj-lt"/>
                <a:cs typeface="+mj-lt"/>
              </a:rPr>
              <a:t>http://www.batesville.k12.in.us/physics/phynet/mechanics/kinematics/ff_velocity_acc.htm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627F-9332-4850-A3AC-3DAFD89A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3111760" cy="1138112"/>
          </a:xfrm>
        </p:spPr>
        <p:txBody>
          <a:bodyPr>
            <a:normAutofit/>
          </a:bodyPr>
          <a:lstStyle/>
          <a:p>
            <a:r>
              <a:rPr lang="en-GB" sz="3000" dirty="0" err="1">
                <a:solidFill>
                  <a:schemeClr val="tx1"/>
                </a:solidFill>
                <a:latin typeface="Calibri"/>
                <a:ea typeface="+mn-lt"/>
                <a:cs typeface="+mn-lt"/>
              </a:rPr>
              <a:t>Източници</a:t>
            </a:r>
            <a:endParaRPr lang="en-GB" sz="300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endParaRPr lang="en-GB" sz="3000" dirty="0">
              <a:solidFill>
                <a:srgbClr val="FFFFFF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8D9C-F644-4DFB-BC46-C47E21A2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39" y="1405466"/>
            <a:ext cx="550997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-100" dirty="0" err="1"/>
              <a:t>Нека</a:t>
            </a:r>
            <a:r>
              <a:rPr lang="en-US" sz="4800" spc="-100" dirty="0"/>
              <a:t> </a:t>
            </a:r>
            <a:r>
              <a:rPr lang="en-US" sz="4800" spc="-100" dirty="0" err="1"/>
              <a:t>преминем</a:t>
            </a:r>
            <a:r>
              <a:rPr lang="en-US" sz="4800" spc="-100" dirty="0"/>
              <a:t> </a:t>
            </a:r>
            <a:r>
              <a:rPr lang="en-US" sz="4800" spc="-100" dirty="0" err="1"/>
              <a:t>към</a:t>
            </a:r>
            <a:r>
              <a:rPr lang="en-US" sz="4800" spc="-100" dirty="0"/>
              <a:t> </a:t>
            </a:r>
            <a:r>
              <a:rPr lang="en-US" sz="4800" spc="-100" dirty="0" err="1"/>
              <a:t>програмата</a:t>
            </a:r>
            <a:endParaRPr lang="en-US" sz="4800" spc="-1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3614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Team Chaos</vt:lpstr>
      <vt:lpstr>Състав на отбора</vt:lpstr>
      <vt:lpstr>За проекта</vt:lpstr>
      <vt:lpstr>Използвани  технологий</vt:lpstr>
      <vt:lpstr>https://www.stevespanglerscience.com/lab/experiments/density-tower-magic-with-science/  https://www.engineeringtoolbox.com/liquids-densities-d_743.html  http://www.batesville.k12.in.us/physics/phynet/mechanics/kinematics/ff_velocity_acc.htm</vt:lpstr>
      <vt:lpstr>Нека преминем към програмата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2021-11-30T18:37:33Z</dcterms:created>
  <dcterms:modified xsi:type="dcterms:W3CDTF">2021-12-06T15:13:57Z</dcterms:modified>
</cp:coreProperties>
</file>