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71526F28-4AD3-46E6-BC6B-C4B4569D8CB4}" type="datetimeFigureOut">
              <a:rPr lang="ru-RU" smtClean="0"/>
              <a:pPr/>
              <a:t>13.02.2020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3CAA793-6843-4AD7-991D-8CE6CFBC1B1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26F28-4AD3-46E6-BC6B-C4B4569D8CB4}" type="datetimeFigureOut">
              <a:rPr lang="ru-RU" smtClean="0"/>
              <a:pPr/>
              <a:t>13.02.2020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A793-6843-4AD7-991D-8CE6CFBC1B1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26F28-4AD3-46E6-BC6B-C4B4569D8CB4}" type="datetimeFigureOut">
              <a:rPr lang="ru-RU" smtClean="0"/>
              <a:pPr/>
              <a:t>13.02.2020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A793-6843-4AD7-991D-8CE6CFBC1B1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26F28-4AD3-46E6-BC6B-C4B4569D8CB4}" type="datetimeFigureOut">
              <a:rPr lang="ru-RU" smtClean="0"/>
              <a:pPr/>
              <a:t>13.02.2020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A793-6843-4AD7-991D-8CE6CFBC1B1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26F28-4AD3-46E6-BC6B-C4B4569D8CB4}" type="datetimeFigureOut">
              <a:rPr lang="ru-RU" smtClean="0"/>
              <a:pPr/>
              <a:t>13.02.2020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A793-6843-4AD7-991D-8CE6CFBC1B1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26F28-4AD3-46E6-BC6B-C4B4569D8CB4}" type="datetimeFigureOut">
              <a:rPr lang="ru-RU" smtClean="0"/>
              <a:pPr/>
              <a:t>13.02.2020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A793-6843-4AD7-991D-8CE6CFBC1B1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1526F28-4AD3-46E6-BC6B-C4B4569D8CB4}" type="datetimeFigureOut">
              <a:rPr lang="ru-RU" smtClean="0"/>
              <a:pPr/>
              <a:t>13.02.2020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3CAA793-6843-4AD7-991D-8CE6CFBC1B1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71526F28-4AD3-46E6-BC6B-C4B4569D8CB4}" type="datetimeFigureOut">
              <a:rPr lang="ru-RU" smtClean="0"/>
              <a:pPr/>
              <a:t>13.02.2020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3CAA793-6843-4AD7-991D-8CE6CFBC1B1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26F28-4AD3-46E6-BC6B-C4B4569D8CB4}" type="datetimeFigureOut">
              <a:rPr lang="ru-RU" smtClean="0"/>
              <a:pPr/>
              <a:t>13.02.2020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A793-6843-4AD7-991D-8CE6CFBC1B1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26F28-4AD3-46E6-BC6B-C4B4569D8CB4}" type="datetimeFigureOut">
              <a:rPr lang="ru-RU" smtClean="0"/>
              <a:pPr/>
              <a:t>13.02.2020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A793-6843-4AD7-991D-8CE6CFBC1B1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26F28-4AD3-46E6-BC6B-C4B4569D8CB4}" type="datetimeFigureOut">
              <a:rPr lang="ru-RU" smtClean="0"/>
              <a:pPr/>
              <a:t>13.02.2020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A793-6843-4AD7-991D-8CE6CFBC1B1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71526F28-4AD3-46E6-BC6B-C4B4569D8CB4}" type="datetimeFigureOut">
              <a:rPr lang="ru-RU" smtClean="0"/>
              <a:pPr/>
              <a:t>13.02.2020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3CAA793-6843-4AD7-991D-8CE6CFBC1B1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Microsoft Office</a:t>
            </a:r>
            <a:br>
              <a:rPr lang="en-US" dirty="0" smtClean="0"/>
            </a:br>
            <a:r>
              <a:rPr lang="en-US" dirty="0" smtClean="0"/>
              <a:t>Visio 2013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800" dirty="0" smtClean="0"/>
              <a:t>Там находим прямоугольник с двумя усеченными соединительными углами и выносим его на лист.</a:t>
            </a:r>
            <a:endParaRPr lang="ru-RU" sz="28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b="4452"/>
          <a:stretch>
            <a:fillRect/>
          </a:stretch>
        </p:blipFill>
        <p:spPr bwMode="auto">
          <a:xfrm>
            <a:off x="1869281" y="2249488"/>
            <a:ext cx="5405438" cy="413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800" dirty="0" smtClean="0"/>
              <a:t>Для того, чтобы перевернуть фигуру, нажмите на выделенный красной областью значок и поверните фигуру. </a:t>
            </a:r>
            <a:endParaRPr lang="ru-RU" sz="28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b="5085"/>
          <a:stretch>
            <a:fillRect/>
          </a:stretch>
        </p:blipFill>
        <p:spPr bwMode="auto">
          <a:xfrm>
            <a:off x="1763688" y="2276872"/>
            <a:ext cx="5405438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4860032" y="3429000"/>
            <a:ext cx="216024" cy="21602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 smtClean="0"/>
              <a:t>Для того, чтобы повернуть текст выделите нужную вам фигуру, и поверните текст путем нажатия на выделенную клавишу.</a:t>
            </a:r>
            <a:endParaRPr lang="ru-RU" sz="28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b="4452"/>
          <a:stretch>
            <a:fillRect/>
          </a:stretch>
        </p:blipFill>
        <p:spPr bwMode="auto">
          <a:xfrm>
            <a:off x="1869281" y="2348880"/>
            <a:ext cx="5405438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4067944" y="2564904"/>
            <a:ext cx="144016" cy="14401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2646040"/>
          </a:xfrm>
        </p:spPr>
        <p:txBody>
          <a:bodyPr/>
          <a:lstStyle/>
          <a:p>
            <a:pPr algn="ctr"/>
            <a:r>
              <a:rPr lang="ru-RU" dirty="0" smtClean="0"/>
              <a:t>КОНЕЦ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005064"/>
            <a:ext cx="8229600" cy="2569472"/>
          </a:xfrm>
        </p:spPr>
        <p:txBody>
          <a:bodyPr/>
          <a:lstStyle/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Нажмите на иконку Простая блок-схема</a:t>
            </a:r>
            <a:endParaRPr lang="ru-RU" sz="3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9414" y="2249488"/>
            <a:ext cx="5625171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 smtClean="0"/>
              <a:t>Далее переходим в Конструктор</a:t>
            </a:r>
            <a:r>
              <a:rPr lang="ru-RU" sz="2800" dirty="0" smtClean="0">
                <a:latin typeface="Yu Gothic"/>
                <a:ea typeface="Yu Gothic"/>
              </a:rPr>
              <a:t>→</a:t>
            </a:r>
            <a:r>
              <a:rPr lang="ru-RU" sz="2800" dirty="0" smtClean="0"/>
              <a:t>Изменяем базовый дизайн на простой</a:t>
            </a:r>
            <a:endParaRPr lang="ru-RU" sz="28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9414" y="2249488"/>
            <a:ext cx="5625171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Прямоугольник 3"/>
          <p:cNvSpPr/>
          <p:nvPr/>
        </p:nvSpPr>
        <p:spPr>
          <a:xfrm>
            <a:off x="2627784" y="2348880"/>
            <a:ext cx="1368152" cy="43204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800" dirty="0" smtClean="0"/>
              <a:t>В красной области располагаются фигуры простой блок-схемы, нужную вам фигуру перенесите на лист.</a:t>
            </a:r>
            <a:endParaRPr lang="ru-RU" sz="2800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9414" y="2249488"/>
            <a:ext cx="5625171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1763688" y="3717032"/>
            <a:ext cx="1080120" cy="12241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 стрелкой 5"/>
          <p:cNvCxnSpPr>
            <a:stCxn id="7" idx="3"/>
          </p:cNvCxnSpPr>
          <p:nvPr/>
        </p:nvCxnSpPr>
        <p:spPr>
          <a:xfrm flipV="1">
            <a:off x="2843808" y="4293096"/>
            <a:ext cx="1368152" cy="36004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Для соединения блоков используется соединительная линия, которая рисуется путем нажатия левой кнопки мыши на одном блоке и проведения к другому.</a:t>
            </a:r>
            <a:endParaRPr lang="ru-RU" sz="24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9414" y="2249488"/>
            <a:ext cx="5625171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4211960" y="2564904"/>
            <a:ext cx="792088" cy="14401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Для изменения стрелки проделать следующие действия</a:t>
            </a:r>
            <a:endParaRPr lang="ru-RU" sz="24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b="6117"/>
          <a:stretch>
            <a:fillRect/>
          </a:stretch>
        </p:blipFill>
        <p:spPr bwMode="auto">
          <a:xfrm>
            <a:off x="1869281" y="2249488"/>
            <a:ext cx="5405438" cy="4059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Для изменения линии проделать следующие действия</a:t>
            </a:r>
            <a:endParaRPr lang="ru-RU" sz="24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b="6750"/>
          <a:stretch>
            <a:fillRect/>
          </a:stretch>
        </p:blipFill>
        <p:spPr bwMode="auto">
          <a:xfrm>
            <a:off x="467544" y="2276872"/>
            <a:ext cx="5405438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 l="71818" b="6557"/>
          <a:stretch>
            <a:fillRect/>
          </a:stretch>
        </p:blipFill>
        <p:spPr bwMode="auto">
          <a:xfrm>
            <a:off x="6444208" y="2204864"/>
            <a:ext cx="2232248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3491880" y="4365104"/>
            <a:ext cx="1296144" cy="14401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Для создания комментариев использовать выноску</a:t>
            </a:r>
            <a:endParaRPr lang="ru-RU" sz="2400" dirty="0"/>
          </a:p>
        </p:txBody>
      </p:sp>
      <p:pic>
        <p:nvPicPr>
          <p:cNvPr id="717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9414" y="2249488"/>
            <a:ext cx="5625171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400" dirty="0" smtClean="0"/>
              <a:t>Для того, чтобы нарисовать блок цикла</a:t>
            </a:r>
            <a:r>
              <a:rPr lang="en-US" sz="2400" dirty="0" smtClean="0"/>
              <a:t> </a:t>
            </a:r>
            <a:r>
              <a:rPr lang="ru-RU" sz="2400" dirty="0" smtClean="0"/>
              <a:t>пройдите по следующим подменю Дополнительные фигуры </a:t>
            </a:r>
            <a:r>
              <a:rPr lang="ru-RU" sz="2400" dirty="0" smtClean="0">
                <a:latin typeface="Yu Gothic"/>
                <a:ea typeface="Yu Gothic"/>
              </a:rPr>
              <a:t>→</a:t>
            </a:r>
            <a:r>
              <a:rPr lang="ru-RU" sz="2400" dirty="0" smtClean="0"/>
              <a:t> Общее </a:t>
            </a:r>
            <a:r>
              <a:rPr lang="ru-RU" sz="2400" dirty="0" smtClean="0">
                <a:latin typeface="Yu Gothic"/>
                <a:ea typeface="Yu Gothic"/>
              </a:rPr>
              <a:t>→</a:t>
            </a:r>
            <a:r>
              <a:rPr lang="ru-RU" sz="2400" dirty="0" smtClean="0"/>
              <a:t> Простые фигуры</a:t>
            </a:r>
            <a:endParaRPr lang="ru-RU" sz="24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b="4452"/>
          <a:stretch>
            <a:fillRect/>
          </a:stretch>
        </p:blipFill>
        <p:spPr bwMode="auto">
          <a:xfrm>
            <a:off x="1869281" y="2249488"/>
            <a:ext cx="5405438" cy="413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99</TotalTime>
  <Words>141</Words>
  <Application>Microsoft Office PowerPoint</Application>
  <PresentationFormat>Экран (4:3)</PresentationFormat>
  <Paragraphs>13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Городская</vt:lpstr>
      <vt:lpstr>Microsoft Office Visio 2013</vt:lpstr>
      <vt:lpstr>Нажмите на иконку Простая блок-схема</vt:lpstr>
      <vt:lpstr>Далее переходим в Конструктор→Изменяем базовый дизайн на простой</vt:lpstr>
      <vt:lpstr>В красной области располагаются фигуры простой блок-схемы, нужную вам фигуру перенесите на лист.</vt:lpstr>
      <vt:lpstr>Для соединения блоков используется соединительная линия, которая рисуется путем нажатия левой кнопки мыши на одном блоке и проведения к другому.</vt:lpstr>
      <vt:lpstr>Для изменения стрелки проделать следующие действия</vt:lpstr>
      <vt:lpstr>Для изменения линии проделать следующие действия</vt:lpstr>
      <vt:lpstr>Для создания комментариев использовать выноску</vt:lpstr>
      <vt:lpstr>Для того, чтобы нарисовать блок цикла пройдите по следующим подменю Дополнительные фигуры → Общее → Простые фигуры</vt:lpstr>
      <vt:lpstr>Там находим прямоугольник с двумя усеченными соединительными углами и выносим его на лист.</vt:lpstr>
      <vt:lpstr>Для того, чтобы перевернуть фигуру, нажмите на выделенный красной областью значок и поверните фигуру. </vt:lpstr>
      <vt:lpstr>Для того, чтобы повернуть текст выделите нужную вам фигуру, и поверните текст путем нажатия на выделенную клавишу.</vt:lpstr>
      <vt:lpstr>КОНЕЦ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Office Visio 2013</dc:title>
  <dc:creator>429321-5</dc:creator>
  <cp:lastModifiedBy>irina</cp:lastModifiedBy>
  <cp:revision>13</cp:revision>
  <dcterms:created xsi:type="dcterms:W3CDTF">2016-01-28T12:20:47Z</dcterms:created>
  <dcterms:modified xsi:type="dcterms:W3CDTF">2020-02-12T22:16:58Z</dcterms:modified>
</cp:coreProperties>
</file>