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6F7EF-63C2-4DE0-8AFA-79646C035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1152876"/>
            <a:ext cx="8361229" cy="3184463"/>
          </a:xfrm>
        </p:spPr>
        <p:txBody>
          <a:bodyPr/>
          <a:lstStyle/>
          <a:p>
            <a:r>
              <a:rPr lang="pt-BR" dirty="0"/>
              <a:t>LABORATÓRIO DE ENGENHARIA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2409E7-ADB0-466C-92F3-379356187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618887"/>
            <a:ext cx="6831673" cy="1086237"/>
          </a:xfrm>
        </p:spPr>
        <p:txBody>
          <a:bodyPr/>
          <a:lstStyle/>
          <a:p>
            <a:r>
              <a:rPr lang="pt-BR" dirty="0"/>
              <a:t>Victor Yukio Okuda</a:t>
            </a:r>
          </a:p>
        </p:txBody>
      </p:sp>
    </p:spTree>
    <p:extLst>
      <p:ext uri="{BB962C8B-B14F-4D97-AF65-F5344CB8AC3E}">
        <p14:creationId xmlns:p14="http://schemas.microsoft.com/office/powerpoint/2010/main" val="2873688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A9A02-5809-4914-BFCE-E6707F37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Protótipo – ADM menu</a:t>
            </a:r>
          </a:p>
        </p:txBody>
      </p:sp>
      <p:pic>
        <p:nvPicPr>
          <p:cNvPr id="5" name="Espaço Reservado para Conteúdo 4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5B99601A-4B8C-49F0-9906-218B49A09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50"/>
            <a:ext cx="10330070" cy="4904098"/>
          </a:xfrm>
        </p:spPr>
      </p:pic>
    </p:spTree>
    <p:extLst>
      <p:ext uri="{BB962C8B-B14F-4D97-AF65-F5344CB8AC3E}">
        <p14:creationId xmlns:p14="http://schemas.microsoft.com/office/powerpoint/2010/main" val="1739055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A3B6B-9EAF-44C4-9F41-A1AD1B8CF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Protótipo – ADM Perfil/Editar</a:t>
            </a:r>
          </a:p>
        </p:txBody>
      </p:sp>
      <p:pic>
        <p:nvPicPr>
          <p:cNvPr id="5" name="Espaço Reservado para Conteúdo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990D55F1-ACAE-48BC-8DD8-5CEC374D7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1428750"/>
            <a:ext cx="10412389" cy="5104572"/>
          </a:xfrm>
        </p:spPr>
      </p:pic>
    </p:spTree>
    <p:extLst>
      <p:ext uri="{BB962C8B-B14F-4D97-AF65-F5344CB8AC3E}">
        <p14:creationId xmlns:p14="http://schemas.microsoft.com/office/powerpoint/2010/main" val="68896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9C977-D310-4C56-B4C7-4F838825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6FEB2F-954B-4991-912F-FBE18926A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E-COMMERCE DE ARTIGOS ESPORTIVOS</a:t>
            </a:r>
          </a:p>
          <a:p>
            <a:pPr lvl="1"/>
            <a:r>
              <a:rPr lang="pt-BR" dirty="0"/>
              <a:t>LUVAS</a:t>
            </a:r>
          </a:p>
          <a:p>
            <a:pPr lvl="1"/>
            <a:r>
              <a:rPr lang="pt-BR" dirty="0"/>
              <a:t>BOLAS</a:t>
            </a:r>
          </a:p>
          <a:p>
            <a:pPr lvl="1"/>
            <a:r>
              <a:rPr lang="pt-BR" dirty="0"/>
              <a:t>PROTETORES</a:t>
            </a:r>
          </a:p>
          <a:p>
            <a:pPr lvl="1"/>
            <a:r>
              <a:rPr lang="pt-BR" dirty="0"/>
              <a:t>ACESSORIOS</a:t>
            </a:r>
          </a:p>
        </p:txBody>
      </p:sp>
    </p:spTree>
    <p:extLst>
      <p:ext uri="{BB962C8B-B14F-4D97-AF65-F5344CB8AC3E}">
        <p14:creationId xmlns:p14="http://schemas.microsoft.com/office/powerpoint/2010/main" val="370608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4615C-FAC1-4BA5-BA54-14E88B726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6A6DE7-F842-44E1-8CFF-B0194C3E8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JAVA</a:t>
            </a:r>
          </a:p>
          <a:p>
            <a:r>
              <a:rPr lang="pt-BR" dirty="0"/>
              <a:t>HTML</a:t>
            </a:r>
          </a:p>
          <a:p>
            <a:r>
              <a:rPr lang="pt-BR" dirty="0"/>
              <a:t>CSS</a:t>
            </a:r>
          </a:p>
          <a:p>
            <a:r>
              <a:rPr lang="pt-BR" dirty="0"/>
              <a:t>JSP</a:t>
            </a:r>
          </a:p>
          <a:p>
            <a:r>
              <a:rPr lang="pt-BR" dirty="0"/>
              <a:t>BOOTSTRAP</a:t>
            </a:r>
          </a:p>
          <a:p>
            <a:r>
              <a:rPr lang="pt-BR" dirty="0"/>
              <a:t>MYSQL</a:t>
            </a:r>
          </a:p>
          <a:p>
            <a:r>
              <a:rPr lang="pt-BR" dirty="0"/>
              <a:t>APACHE TOMCAT</a:t>
            </a:r>
          </a:p>
          <a:p>
            <a:r>
              <a:rPr lang="pt-BR" dirty="0"/>
              <a:t>ECLIPSE</a:t>
            </a:r>
          </a:p>
        </p:txBody>
      </p:sp>
    </p:spTree>
    <p:extLst>
      <p:ext uri="{BB962C8B-B14F-4D97-AF65-F5344CB8AC3E}">
        <p14:creationId xmlns:p14="http://schemas.microsoft.com/office/powerpoint/2010/main" val="371194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F8079-318B-40D0-9E12-76758B03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Estimativa</a:t>
            </a:r>
          </a:p>
        </p:txBody>
      </p: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BB85C12-AF1C-4547-A429-9EF2B3EBB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4301" y="1428750"/>
            <a:ext cx="6023397" cy="5222256"/>
          </a:xfrm>
        </p:spPr>
      </p:pic>
    </p:spTree>
    <p:extLst>
      <p:ext uri="{BB962C8B-B14F-4D97-AF65-F5344CB8AC3E}">
        <p14:creationId xmlns:p14="http://schemas.microsoft.com/office/powerpoint/2010/main" val="294811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EB07F-0C55-46E4-84B9-E25A7294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Estimativa</a:t>
            </a:r>
          </a:p>
        </p:txBody>
      </p:sp>
      <p:pic>
        <p:nvPicPr>
          <p:cNvPr id="5" name="Espaço Reservado para Conteúdo 4" descr="Tabela&#10;&#10;Descrição gerada automaticamente">
            <a:extLst>
              <a:ext uri="{FF2B5EF4-FFF2-40B4-BE49-F238E27FC236}">
                <a16:creationId xmlns:a16="http://schemas.microsoft.com/office/drawing/2014/main" id="{E3272DE4-2859-4C5B-A783-DC0583D0A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566" y="1428750"/>
            <a:ext cx="8463267" cy="5225268"/>
          </a:xfrm>
        </p:spPr>
      </p:pic>
    </p:spTree>
    <p:extLst>
      <p:ext uri="{BB962C8B-B14F-4D97-AF65-F5344CB8AC3E}">
        <p14:creationId xmlns:p14="http://schemas.microsoft.com/office/powerpoint/2010/main" val="243823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2D80F-8CAB-4641-85C9-9A027447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Protótipo – Início</a:t>
            </a:r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332AD53-2660-4C08-9F2D-021EC6ED8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145" y="1456886"/>
            <a:ext cx="7723709" cy="5140862"/>
          </a:xfrm>
        </p:spPr>
      </p:pic>
    </p:spTree>
    <p:extLst>
      <p:ext uri="{BB962C8B-B14F-4D97-AF65-F5344CB8AC3E}">
        <p14:creationId xmlns:p14="http://schemas.microsoft.com/office/powerpoint/2010/main" val="3879585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47EBE-22A7-48F7-BDDD-54699A4D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Protótipo – Login</a:t>
            </a:r>
          </a:p>
        </p:txBody>
      </p:sp>
      <p:pic>
        <p:nvPicPr>
          <p:cNvPr id="5" name="Espaço Reservado para Conteúdo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5AB04999-059A-4302-9401-E41A88820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1542" y="1400615"/>
            <a:ext cx="6108916" cy="5121449"/>
          </a:xfrm>
        </p:spPr>
      </p:pic>
    </p:spTree>
    <p:extLst>
      <p:ext uri="{BB962C8B-B14F-4D97-AF65-F5344CB8AC3E}">
        <p14:creationId xmlns:p14="http://schemas.microsoft.com/office/powerpoint/2010/main" val="69734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FCF71-9716-46D2-B892-ACB9C7AD7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Protótipo – Cadastro</a:t>
            </a:r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6E3269D-7655-4559-AF68-275E949CD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641" y="1428750"/>
            <a:ext cx="9998446" cy="5126795"/>
          </a:xfrm>
        </p:spPr>
      </p:pic>
    </p:spTree>
    <p:extLst>
      <p:ext uri="{BB962C8B-B14F-4D97-AF65-F5344CB8AC3E}">
        <p14:creationId xmlns:p14="http://schemas.microsoft.com/office/powerpoint/2010/main" val="132601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693F0-5C07-4CB2-BFD3-7510CF12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Protótipo – ADM lista de clientes</a:t>
            </a:r>
          </a:p>
        </p:txBody>
      </p:sp>
      <p:pic>
        <p:nvPicPr>
          <p:cNvPr id="5" name="Espaço Reservado para Conteúdo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6DE9FC15-EBC8-4A26-8B39-22477E182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640" y="1428749"/>
            <a:ext cx="10315086" cy="5030813"/>
          </a:xfrm>
        </p:spPr>
      </p:pic>
    </p:spTree>
    <p:extLst>
      <p:ext uri="{BB962C8B-B14F-4D97-AF65-F5344CB8AC3E}">
        <p14:creationId xmlns:p14="http://schemas.microsoft.com/office/powerpoint/2010/main" val="752429052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76</TotalTime>
  <Words>54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Franklin Gothic Book</vt:lpstr>
      <vt:lpstr>Cortar</vt:lpstr>
      <vt:lpstr>LABORATÓRIO DE ENGENHARIA DE SOFTWARE</vt:lpstr>
      <vt:lpstr>TEMA</vt:lpstr>
      <vt:lpstr>Tecnologias</vt:lpstr>
      <vt:lpstr>Estimativa</vt:lpstr>
      <vt:lpstr>Estimativa</vt:lpstr>
      <vt:lpstr>Protótipo – Início</vt:lpstr>
      <vt:lpstr>Protótipo – Login</vt:lpstr>
      <vt:lpstr>Protótipo – Cadastro</vt:lpstr>
      <vt:lpstr>Protótipo – ADM lista de clientes</vt:lpstr>
      <vt:lpstr>Protótipo – ADM menu</vt:lpstr>
      <vt:lpstr>Protótipo – ADM Perfil/Editar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de artigos esportivos</dc:title>
  <dc:creator>VICTOR YUKIO OKUDA</dc:creator>
  <cp:lastModifiedBy>VICTOR YUKIO OKUDA</cp:lastModifiedBy>
  <cp:revision>12</cp:revision>
  <dcterms:created xsi:type="dcterms:W3CDTF">2021-08-08T19:42:45Z</dcterms:created>
  <dcterms:modified xsi:type="dcterms:W3CDTF">2021-08-17T22:05:29Z</dcterms:modified>
</cp:coreProperties>
</file>