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EFEF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2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6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3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1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7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0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9D79-7C3B-4730-AD48-A9DDCF8AC961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4A46-203C-4103-B718-256798554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Maximum Flow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150" y="4417196"/>
            <a:ext cx="6858000" cy="1241822"/>
          </a:xfrm>
        </p:spPr>
        <p:txBody>
          <a:bodyPr>
            <a:noAutofit/>
          </a:bodyPr>
          <a:lstStyle/>
          <a:p>
            <a:pPr algn="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by Team #3: Cody Camp(Leader)</a:t>
            </a:r>
          </a:p>
          <a:p>
            <a:pPr algn="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Ziyang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Ruan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Feng Zhang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" y="139700"/>
            <a:ext cx="8823960" cy="65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2" y="183942"/>
            <a:ext cx="8823960" cy="6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28191"/>
            <a:ext cx="8823960" cy="66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5651"/>
            <a:ext cx="8823960" cy="63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" y="320454"/>
            <a:ext cx="882884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7" y="175272"/>
            <a:ext cx="883842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74950"/>
            <a:ext cx="8823960" cy="6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915400" cy="66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039"/>
            <a:ext cx="4732638" cy="3966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4" y="1699384"/>
            <a:ext cx="4404247" cy="3835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3957" y="1013916"/>
            <a:ext cx="3447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HAND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3341" y="1013916"/>
            <a:ext cx="404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01765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295" y="2376131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1500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9/94/Max_flow.svg/790px-Max_flo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60" y="1270275"/>
            <a:ext cx="4910999" cy="26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951256" y="4153629"/>
            <a:ext cx="2973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flow network with an example of maximum flow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352" y="1452679"/>
            <a:ext cx="378000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Maximum flow problems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 involve finding a feasible flow through a single-source, single-sink flow network that is maximum.</a:t>
            </a:r>
          </a:p>
          <a:p>
            <a:endParaRPr lang="zh-CN" altLang="en-US" sz="15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359729" y="1271442"/>
            <a:ext cx="3879202" cy="2690569"/>
            <a:chOff x="5812971" y="552256"/>
            <a:chExt cx="5172269" cy="3587425"/>
          </a:xfrm>
        </p:grpSpPr>
        <p:grpSp>
          <p:nvGrpSpPr>
            <p:cNvPr id="7" name="组合 6"/>
            <p:cNvGrpSpPr/>
            <p:nvPr/>
          </p:nvGrpSpPr>
          <p:grpSpPr>
            <a:xfrm>
              <a:off x="5812971" y="552256"/>
              <a:ext cx="5172269" cy="3587425"/>
              <a:chOff x="5812971" y="552256"/>
              <a:chExt cx="5172269" cy="358742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812971" y="1231641"/>
                <a:ext cx="391886" cy="410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812971" y="2968681"/>
                <a:ext cx="391886" cy="410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593354" y="1231641"/>
                <a:ext cx="391886" cy="410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192277" y="3729134"/>
                <a:ext cx="391886" cy="410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192277" y="552256"/>
                <a:ext cx="391886" cy="410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593354" y="3001339"/>
                <a:ext cx="391886" cy="410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252995" y="2127476"/>
              <a:ext cx="391886" cy="410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 rot="827934">
              <a:off x="9096624" y="2086665"/>
              <a:ext cx="391886" cy="410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24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9/94/Max_flow.svg/790px-Max_flo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81" y="1661269"/>
            <a:ext cx="5864035" cy="31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64065" y="3270594"/>
            <a:ext cx="1476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Source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(Factory)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96084" y="3494529"/>
            <a:ext cx="2011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Sink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(warehouse)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0559" y="5011705"/>
            <a:ext cx="584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Vertex o, p, q and r: intermediate cities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0559" y="194887"/>
            <a:ext cx="5803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Example Graph Problem</a:t>
            </a:r>
          </a:p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(Trucking Problem)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4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750" y="1000032"/>
            <a:ext cx="869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Ford Fulkerson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750" y="1923363"/>
            <a:ext cx="9065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Initialize the max flow to be zero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while there is an augmenting path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	find an augmenting path using DFS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	find the bottleneck in the augmenting path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	for each edge u-&gt;v in the path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		increase flow u-&gt;v by bottleneck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		decrease capacity v-&gt;u by bottleneck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	increase the max flow by bottleneck </a:t>
            </a:r>
          </a:p>
        </p:txBody>
      </p:sp>
    </p:spTree>
    <p:extLst>
      <p:ext uri="{BB962C8B-B14F-4D97-AF65-F5344CB8AC3E}">
        <p14:creationId xmlns:p14="http://schemas.microsoft.com/office/powerpoint/2010/main" val="346898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96" y="891252"/>
            <a:ext cx="9294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What is an augmenting path?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738" y="4523589"/>
            <a:ext cx="872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2.  Non-empty backward edges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738" y="2753587"/>
            <a:ext cx="718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1.  Non-full forward edges</a:t>
            </a:r>
          </a:p>
        </p:txBody>
      </p:sp>
    </p:spTree>
    <p:extLst>
      <p:ext uri="{BB962C8B-B14F-4D97-AF65-F5344CB8AC3E}">
        <p14:creationId xmlns:p14="http://schemas.microsoft.com/office/powerpoint/2010/main" val="240205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8" y="0"/>
            <a:ext cx="8739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2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286053"/>
            <a:ext cx="8741664" cy="63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4" y="399519"/>
            <a:ext cx="8741664" cy="62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3" y="367721"/>
            <a:ext cx="8823960" cy="61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7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85</Words>
  <Application>Microsoft Office PowerPoint</Application>
  <PresentationFormat>On-screen Show 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主题​​</vt:lpstr>
      <vt:lpstr>Maximum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feng zhang</dc:creator>
  <cp:lastModifiedBy>阮洋</cp:lastModifiedBy>
  <cp:revision>26</cp:revision>
  <dcterms:created xsi:type="dcterms:W3CDTF">2016-12-05T16:52:24Z</dcterms:created>
  <dcterms:modified xsi:type="dcterms:W3CDTF">2016-12-05T21:25:17Z</dcterms:modified>
</cp:coreProperties>
</file>