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-Rathod1/project_Steganography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588" y="3789952"/>
            <a:ext cx="1069749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: VAIBHAV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 RATHOD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VAIBHAV RAM RATHOD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RAM MEGHE INSTITUTE OF TECHNOLOGY &amp; RESEARCH,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 BADNERA  AMRAVATI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335909"/>
          </a:xfrm>
        </p:spPr>
        <p:txBody>
          <a:bodyPr/>
          <a:lstStyle/>
          <a:p>
            <a:pPr algn="just"/>
            <a:r>
              <a:rPr lang="en-US" sz="2000" dirty="0"/>
              <a:t>The project provides a </a:t>
            </a:r>
            <a:r>
              <a:rPr lang="en-US" sz="2000" b="1" dirty="0"/>
              <a:t>secure and efficient</a:t>
            </a:r>
            <a:r>
              <a:rPr lang="en-US" sz="2000" dirty="0"/>
              <a:t> method for data concealment using image steganography. By leveraging Python and relevant libraries, we ensure ease of implementation and effectiveness in protecting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https://github.com/VaIBHaV-Rathod1/project_Steganography.git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03123" y="2135250"/>
            <a:ext cx="111621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deep learning for smarter data hiding and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security by integrating encryption with steganography.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support for mobile and web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detection of hidden data even harder.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158405" cy="3226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/>
              <a:t>With increasing digital communication, securing sensitive data is a major challenge. Traditional encryption methods attract attention, making hidden data vulnerable. Steganography provides a solution by concealing secret information inside images, ensuring confidentiality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2366141"/>
            <a:ext cx="77467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GUI)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1191" y="1932431"/>
            <a:ext cx="105587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enables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secret data inside an image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altering its visible appearance.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security as only authorized users with a decryption key can retrieve the hidden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applied for secure communication, watermarking, and digital forensics.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392383"/>
            <a:ext cx="90642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Organizations &amp; Businesses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for Personal Data Protection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301750"/>
            <a:ext cx="11111554" cy="501056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4" y="1232451"/>
            <a:ext cx="4919829" cy="537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04" y="843847"/>
            <a:ext cx="5391902" cy="55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5" y="1232452"/>
            <a:ext cx="4370321" cy="46736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99" y="1232452"/>
            <a:ext cx="4514917" cy="47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fadb41d3-f9cb-40fb-903c-8cacaba95bb5"/>
    <ds:schemaRef ds:uri="http://purl.org/dc/terms/"/>
    <ds:schemaRef ds:uri="http://schemas.microsoft.com/office/infopath/2007/PartnerControls"/>
    <ds:schemaRef ds:uri="b30265f8-c5e2-4918-b4a1-b977299ca3e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285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Akshay Rathod</cp:lastModifiedBy>
  <cp:revision>31</cp:revision>
  <dcterms:created xsi:type="dcterms:W3CDTF">2021-05-26T16:50:10Z</dcterms:created>
  <dcterms:modified xsi:type="dcterms:W3CDTF">2025-02-25T08:21:09Z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