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B4E5-5A5E-4151-89F0-669F32A2781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E79FB-7659-4AA8-8A91-68775CA42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5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9FB-7659-4AA8-8A91-68775CA4201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9FE40-34A8-9670-68C5-BF63C1BDA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E2621A-3CAB-9DCF-75DD-7ED66B5BB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F0B02-234E-0191-76FB-3BD833F5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2C867-BB43-73F7-5EC6-A3B7EB80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1F313-26A8-7A8C-BB13-1C098233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7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42829-A9AF-72F6-78E5-A8AC35CB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87A68-9E7B-4847-87BF-6E6DB83E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1679C-8B4D-190D-0B5D-217C72F9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118F4-47F6-4E67-BD3C-473FC44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3557A6-4B67-2C05-80F0-E602019C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35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A66FE0-10CA-C1BA-5237-3AD0D035D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303DE2-BB67-7EA5-F23B-56092B2ED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57F584-E984-DB18-6102-AEFA9559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F4DC4-2B4E-F3C2-36E1-035796EA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ED01D-2A4F-C3CC-257E-9B7372EC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528CE-B200-B5A4-E54B-B78ED5DA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31CDD-5F77-98E6-78C2-D2D93D23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2C13FD-5FC3-850F-0EA6-0A7362DA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408D00-27A5-F1D0-4483-8FE1E027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6545F3-3BEC-961A-5751-36216A32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39B1C-A86D-0271-F57C-EFB60DB0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B64422-110C-44EE-E6E6-5A1DC6FC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61797A-926F-9148-BBC3-E2D7B3E7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F3B0C-DF66-A026-734B-42A5847F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1D363-9C22-33FB-DC1D-D990204F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01CBE-EB56-D4DC-9FD1-EC4417CC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61AA6-7B40-8FB2-B3F2-22DF0C6F1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FC1C43-0785-954C-6FE1-6733EA1E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828A81-C24E-8BFF-13DD-1F6F6985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84C45-33F7-03CB-CCAD-60B26D40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0EFFE4-9AF5-5CD2-B9D7-18941ACB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6850-4751-CC89-3B47-1DCD4DE8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4FAE8-BA88-17D5-C188-72180E07F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6B6979-AF9C-2D49-1719-2FFA8DCF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578931-66D5-2496-80FE-4AE00B7A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DF9478-730A-B10F-7ABF-56D5348FC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CD2DA0-E02E-CE8C-5E2C-282A7BCC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B5999B-3F3A-52CE-2B14-70D2CE9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82B80F-CD9B-DC47-A6BF-5D32024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54216-4457-9450-A8BF-4C1E8DA9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3BAC39-8C60-C5D4-7301-E2E8BEED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606DC4-14A3-52CE-C663-02076943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C76024-79DC-70EB-EF93-E0DD9DF7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5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D7AF6F-87FC-7DDE-EA7A-D0DC0B14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738FDE-B16C-02F4-91DD-11862ED4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174F8-C021-98F9-4CBF-23E21F68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4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3DF44-4184-5F0B-FD1D-8EFB5720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2280A6-2C9E-B7A0-F45C-4BF3C3E1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5D9E11-692C-C206-1813-6A69D004C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92C814-84E4-0E72-11E4-8BCF1D4B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3A1793-9052-4A02-4E47-4BB9FE0F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124F6-4AE2-46EA-657F-69AEFEF2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64C17-FBFB-8F40-031E-E1566041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24D4E3-FBA1-9D9B-6ECF-61133D09C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4C441B-8519-0D4D-7A0A-D4C29886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ADADAA-AE6C-DC6E-7CCC-8BBA2F5C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E1A4E-AD20-2272-3189-62925A2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2D00F1-4C3B-EE25-EC5E-A64CE80C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0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2D3D4-1C8F-0D98-0199-8EF1847D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E7036F-85FB-574A-CD27-9BCD7C5C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83922-0B7C-2C13-7027-902005639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BD84-A774-4EA6-9BFC-8885969D80F5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BF211-DDC0-011C-05A2-34CBD104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ABC22-CC5B-B273-210C-AE420BBC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8338E-F015-4D6A-A048-B6B9062B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06C74B-E855-7313-18F8-57BC4135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90" y="693056"/>
            <a:ext cx="4132943" cy="41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BAB18-CD1E-48DB-AB00-873017F39E74}"/>
              </a:ext>
            </a:extLst>
          </p:cNvPr>
          <p:cNvSpPr txBox="1"/>
          <p:nvPr/>
        </p:nvSpPr>
        <p:spPr>
          <a:xfrm>
            <a:off x="3047999" y="482599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4400" b="1" i="0" u="none" strike="noStrike" dirty="0" err="1">
                <a:solidFill>
                  <a:srgbClr val="38761D"/>
                </a:solidFill>
                <a:effectLst/>
                <a:latin typeface="Roboto" panose="02000000000000000000" pitchFamily="2" charset="0"/>
              </a:rPr>
              <a:t>Живодвиж</a:t>
            </a:r>
            <a:endParaRPr lang="ru-RU" sz="4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9B27-10FD-D4E2-C825-16967B3D4465}"/>
              </a:ext>
            </a:extLst>
          </p:cNvPr>
          <p:cNvSpPr txBox="1"/>
          <p:nvPr/>
        </p:nvSpPr>
        <p:spPr>
          <a:xfrm>
            <a:off x="3047999" y="5595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3F4441"/>
                </a:solidFill>
                <a:effectLst/>
                <a:latin typeface="Roboto" panose="02000000000000000000" pitchFamily="2" charset="0"/>
              </a:rPr>
              <a:t>Команда: </a:t>
            </a:r>
            <a:r>
              <a:rPr lang="en-US" sz="1800" b="1" i="0" u="none" strike="noStrike" dirty="0" err="1">
                <a:solidFill>
                  <a:srgbClr val="3F4441"/>
                </a:solidFill>
                <a:effectLst/>
                <a:latin typeface="Roboto" panose="02000000000000000000" pitchFamily="2" charset="0"/>
              </a:rPr>
              <a:t>Kosmo</a:t>
            </a:r>
            <a:r>
              <a:rPr lang="ru-RU" sz="1800" b="1" i="0" u="none" strike="noStrike" dirty="0">
                <a:solidFill>
                  <a:srgbClr val="3F4441"/>
                </a:solidFill>
                <a:effectLst/>
                <a:latin typeface="Roboto" panose="02000000000000000000" pitchFamily="2" charset="0"/>
              </a:rPr>
              <a:t>Стас</a:t>
            </a:r>
            <a:endParaRPr lang="ru-RU" dirty="0">
              <a:solidFill>
                <a:srgbClr val="3F444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9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49D51-DD6C-CCA3-8408-F398C96E8A0B}"/>
              </a:ext>
            </a:extLst>
          </p:cNvPr>
          <p:cNvSpPr txBox="1"/>
          <p:nvPr/>
        </p:nvSpPr>
        <p:spPr>
          <a:xfrm>
            <a:off x="3048000" y="617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Спасибо за внимание!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124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584B9B-762E-D91F-CB56-C0CEDF000E78}"/>
              </a:ext>
            </a:extLst>
          </p:cNvPr>
          <p:cNvSpPr txBox="1"/>
          <p:nvPr/>
        </p:nvSpPr>
        <p:spPr>
          <a:xfrm>
            <a:off x="3048000" y="617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Движение - жизнь!</a:t>
            </a:r>
            <a:endParaRPr lang="ru-RU" sz="3600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E22701-3C13-E7C5-76AA-16E3686E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5" y="4073306"/>
            <a:ext cx="2783304" cy="27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484916-2EB7-57FA-66C6-5B16488CAB1F}"/>
              </a:ext>
            </a:extLst>
          </p:cNvPr>
          <p:cNvSpPr txBox="1"/>
          <p:nvPr/>
        </p:nvSpPr>
        <p:spPr>
          <a:xfrm>
            <a:off x="3048000" y="617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Цель</a:t>
            </a:r>
            <a:endParaRPr lang="ru-RU" sz="36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FFB92-8994-0C26-A90A-93B0CAA9B803}"/>
              </a:ext>
            </a:extLst>
          </p:cNvPr>
          <p:cNvSpPr txBox="1"/>
          <p:nvPr/>
        </p:nvSpPr>
        <p:spPr>
          <a:xfrm>
            <a:off x="1736558" y="2184872"/>
            <a:ext cx="8718884" cy="1455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 rt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Создать приложение, которое будет присылать упражнения, если пользователь долго использует устройство.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882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83EFD-A58A-519B-AB49-AC430C083B34}"/>
              </a:ext>
            </a:extLst>
          </p:cNvPr>
          <p:cNvSpPr txBox="1"/>
          <p:nvPr/>
        </p:nvSpPr>
        <p:spPr>
          <a:xfrm>
            <a:off x="3047999" y="5111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Задачи</a:t>
            </a:r>
            <a:endParaRPr lang="ru-RU" sz="36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BF968-6B93-B671-CBDA-156731730530}"/>
              </a:ext>
            </a:extLst>
          </p:cNvPr>
          <p:cNvSpPr txBox="1"/>
          <p:nvPr/>
        </p:nvSpPr>
        <p:spPr>
          <a:xfrm>
            <a:off x="778041" y="1055167"/>
            <a:ext cx="10635917" cy="5185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1. Выбрать средство для разработки.</a:t>
            </a:r>
            <a:endParaRPr lang="ru-RU" sz="320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2. Изучить программу </a:t>
            </a:r>
            <a:r>
              <a:rPr lang="ru-RU" sz="3200" b="1" i="0" u="none" strike="noStrike" dirty="0" err="1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Unity</a:t>
            </a:r>
            <a:r>
              <a:rPr lang="ru-RU" sz="32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320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3. Продумать структуру и создать дизайн проекта.</a:t>
            </a:r>
            <a:endParaRPr lang="ru-RU" sz="320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4. Выбрать и написать структуру приложения.</a:t>
            </a:r>
            <a:endParaRPr lang="ru-RU" sz="320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5. Создать прототип приложения.</a:t>
            </a:r>
            <a:endParaRPr lang="ru-RU" sz="320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6. Тестирование и отладка приложения.</a:t>
            </a:r>
            <a:endParaRPr lang="ru-RU" sz="320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7. Добавления нового.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90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FD5ED-C0AC-813E-1E19-725618C5E45E}"/>
              </a:ext>
            </a:extLst>
          </p:cNvPr>
          <p:cNvSpPr txBox="1"/>
          <p:nvPr/>
        </p:nvSpPr>
        <p:spPr>
          <a:xfrm>
            <a:off x="3048000" y="617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Средств</a:t>
            </a:r>
            <a:r>
              <a:rPr lang="ru-RU" sz="3600" b="1" dirty="0">
                <a:solidFill>
                  <a:srgbClr val="274E13"/>
                </a:solidFill>
                <a:latin typeface="Roboto" panose="02000000000000000000" pitchFamily="2" charset="0"/>
              </a:rPr>
              <a:t>а</a:t>
            </a: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 реализации</a:t>
            </a:r>
            <a:endParaRPr lang="ru-RU" sz="3600" dirty="0"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ECD5F1-B834-3039-A50F-028E4EA84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51" y="4537730"/>
            <a:ext cx="6401949" cy="1999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B0A326-46F4-78E5-A4E1-27085A1AD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95" y="1726658"/>
            <a:ext cx="2689763" cy="26246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9F3234-E5B7-74F5-994F-97690EC2A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320630"/>
            <a:ext cx="3480872" cy="33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90193B-1721-CFD2-3C04-55BB7BB85C80}"/>
              </a:ext>
            </a:extLst>
          </p:cNvPr>
          <p:cNvSpPr txBox="1"/>
          <p:nvPr/>
        </p:nvSpPr>
        <p:spPr>
          <a:xfrm>
            <a:off x="1957136" y="376807"/>
            <a:ext cx="8951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Дизайн + функционал = ПОЛНЫЙ КАЙФ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765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0A890-251A-A5F4-5C13-8822704F59B8}"/>
              </a:ext>
            </a:extLst>
          </p:cNvPr>
          <p:cNvSpPr txBox="1"/>
          <p:nvPr/>
        </p:nvSpPr>
        <p:spPr>
          <a:xfrm>
            <a:off x="2598821" y="328681"/>
            <a:ext cx="699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Планы на светлое будущее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115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49D51-DD6C-CCA3-8408-F398C96E8A0B}"/>
              </a:ext>
            </a:extLst>
          </p:cNvPr>
          <p:cNvSpPr txBox="1"/>
          <p:nvPr/>
        </p:nvSpPr>
        <p:spPr>
          <a:xfrm>
            <a:off x="3048000" y="617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Вывод</a:t>
            </a:r>
            <a:endParaRPr lang="ru-RU" sz="36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0DA60-AEF2-8DD0-C713-84356D2AFCA8}"/>
              </a:ext>
            </a:extLst>
          </p:cNvPr>
          <p:cNvSpPr txBox="1"/>
          <p:nvPr/>
        </p:nvSpPr>
        <p:spPr>
          <a:xfrm>
            <a:off x="2133600" y="2126994"/>
            <a:ext cx="7924800" cy="1965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000" algn="ctr" rtl="0">
              <a:lnSpc>
                <a:spcPts val="37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8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В результате проделанной работы было создано приложения на движке </a:t>
            </a:r>
            <a:r>
              <a:rPr lang="en-US" sz="2800" b="1" dirty="0">
                <a:solidFill>
                  <a:srgbClr val="274E13"/>
                </a:solidFill>
                <a:latin typeface="Roboto" panose="02000000000000000000" pitchFamily="2" charset="0"/>
              </a:rPr>
              <a:t>U</a:t>
            </a:r>
            <a:r>
              <a:rPr lang="ru-RU" sz="2800" b="1" i="0" u="none" strike="noStrike" dirty="0" err="1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nity</a:t>
            </a:r>
            <a:r>
              <a:rPr lang="ru-RU" sz="28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, которое присылает ряд упражнений, если пользователь долго использует устройство.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07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C9932D-AEA2-0FBB-2B00-798EB827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49D51-DD6C-CCA3-8408-F398C96E8A0B}"/>
              </a:ext>
            </a:extLst>
          </p:cNvPr>
          <p:cNvSpPr txBox="1"/>
          <p:nvPr/>
        </p:nvSpPr>
        <p:spPr>
          <a:xfrm>
            <a:off x="3048000" y="617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274E13"/>
                </a:solidFill>
                <a:effectLst/>
                <a:latin typeface="Roboto" panose="02000000000000000000" pitchFamily="2" charset="0"/>
              </a:rPr>
              <a:t>Спасибо за внимание!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3850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118</Words>
  <Application>Microsoft Office PowerPoint</Application>
  <PresentationFormat>Широкоэкранный</PresentationFormat>
  <Paragraphs>21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VaNNoSiC PC</dc:creator>
  <cp:lastModifiedBy>VaNNoSiC PC</cp:lastModifiedBy>
  <cp:revision>1</cp:revision>
  <dcterms:created xsi:type="dcterms:W3CDTF">2024-05-04T12:09:30Z</dcterms:created>
  <dcterms:modified xsi:type="dcterms:W3CDTF">2024-05-04T12:37:24Z</dcterms:modified>
</cp:coreProperties>
</file>