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6" autoAdjust="0"/>
    <p:restoredTop sz="94660"/>
  </p:normalViewPr>
  <p:slideViewPr>
    <p:cSldViewPr snapToGrid="0">
      <p:cViewPr>
        <p:scale>
          <a:sx n="75" d="100"/>
          <a:sy n="75" d="100"/>
        </p:scale>
        <p:origin x="10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0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7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6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5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7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92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50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3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6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06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5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B8EB-158C-466B-96B9-7F89D12A9BF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44" y="1602375"/>
            <a:ext cx="4915989" cy="491598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42757" y="0"/>
            <a:ext cx="304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Введение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9B7297-EF2A-72F1-8693-621737447372}"/>
              </a:ext>
            </a:extLst>
          </p:cNvPr>
          <p:cNvSpPr/>
          <p:nvPr/>
        </p:nvSpPr>
        <p:spPr>
          <a:xfrm>
            <a:off x="6886846" y="2387600"/>
            <a:ext cx="4930140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Стратегии – обширный жанр видеоигр, ориентированный на управление не одним объектом, а целой группой.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этих играх нужно продумывать свои ходы, чтобы достичь желаемого результата.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05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54419" y="0"/>
            <a:ext cx="2619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Аналоги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92" y="1587492"/>
            <a:ext cx="7564216" cy="425487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9027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785769-1783-EDC8-545B-7D93EDF4A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46424" y="-1"/>
            <a:ext cx="1632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86245" y="2967335"/>
            <a:ext cx="83110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/>
              <a:t>Создать игру в жанре транспортной стратегии про строительство своей авиационной сети и перевозке пассажиров между городами.</a:t>
            </a:r>
          </a:p>
        </p:txBody>
      </p:sp>
    </p:spTree>
    <p:extLst>
      <p:ext uri="{BB962C8B-B14F-4D97-AF65-F5344CB8AC3E}">
        <p14:creationId xmlns:p14="http://schemas.microsoft.com/office/powerpoint/2010/main" val="382811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56335" y="-1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02755" y="1480281"/>
            <a:ext cx="9843592" cy="51961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dirty="0"/>
              <a:t>1. Выбрать площадку и язык программирования для создания.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2. Изучить библиотеку </a:t>
            </a:r>
            <a:r>
              <a:rPr lang="en-US" sz="2800" dirty="0" err="1"/>
              <a:t>Pygame</a:t>
            </a:r>
            <a:r>
              <a:rPr lang="en-US" sz="2800" dirty="0"/>
              <a:t>.</a:t>
            </a:r>
            <a:endParaRPr lang="ru-RU" sz="2800" dirty="0"/>
          </a:p>
          <a:p>
            <a:pPr lvl="0" algn="just">
              <a:lnSpc>
                <a:spcPct val="150000"/>
              </a:lnSpc>
            </a:pPr>
            <a:r>
              <a:rPr lang="ru-RU" sz="2800" dirty="0"/>
              <a:t>3. Продумать структуру и создать дизайн проекта.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4. Выбрать и написать структуру игры.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5. Добавление в игру </a:t>
            </a:r>
            <a:r>
              <a:rPr lang="ru-RU" sz="2800" dirty="0" err="1"/>
              <a:t>челленджа</a:t>
            </a:r>
            <a:r>
              <a:rPr lang="ru-RU" sz="2800" dirty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6. Создать рабочую версию игры.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7. Тестирование и отладка приложения.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8. Добавления нового.</a:t>
            </a:r>
          </a:p>
        </p:txBody>
      </p:sp>
    </p:spTree>
    <p:extLst>
      <p:ext uri="{BB962C8B-B14F-4D97-AF65-F5344CB8AC3E}">
        <p14:creationId xmlns:p14="http://schemas.microsoft.com/office/powerpoint/2010/main" val="38819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69785" y="-1"/>
            <a:ext cx="3034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Геймплей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56D6A1-C513-75EF-8EB0-73C333AA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2881" y="-1"/>
            <a:ext cx="6532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Средства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3428998"/>
            <a:ext cx="1833946" cy="17850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4A517D-7083-FD0C-36A2-66E935F84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91" y="2051902"/>
            <a:ext cx="6042856" cy="45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9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68551" y="-1"/>
            <a:ext cx="6700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Описание алгоритмов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246" y="2549238"/>
            <a:ext cx="9002081" cy="339898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599228" y="1639458"/>
            <a:ext cx="4174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точек</a:t>
            </a:r>
          </a:p>
        </p:txBody>
      </p:sp>
    </p:spTree>
    <p:extLst>
      <p:ext uri="{BB962C8B-B14F-4D97-AF65-F5344CB8AC3E}">
        <p14:creationId xmlns:p14="http://schemas.microsoft.com/office/powerpoint/2010/main" val="168787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84" y="0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68551" y="-1"/>
            <a:ext cx="6700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Описание алгоритмов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76754" y="1639458"/>
            <a:ext cx="54196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маршрутов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82" y="2971339"/>
            <a:ext cx="10612934" cy="20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3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B28917-6766-C98F-CD46-C4C4910F1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75247" y="-1"/>
            <a:ext cx="2549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80068" y="2748289"/>
            <a:ext cx="9631863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/>
              <a:t>В результате проделанной работы при помощи языка программирования </a:t>
            </a:r>
            <a:r>
              <a:rPr lang="en-US" sz="2800" dirty="0"/>
              <a:t>Python</a:t>
            </a:r>
            <a:r>
              <a:rPr lang="ru-RU" sz="2800" dirty="0"/>
              <a:t> и библиотеки </a:t>
            </a:r>
            <a:r>
              <a:rPr lang="en-US" sz="2800" dirty="0" err="1"/>
              <a:t>Pygame</a:t>
            </a:r>
            <a:r>
              <a:rPr lang="ru-RU" sz="2800" dirty="0"/>
              <a:t>. Была создана игра, транспортной стратегии по перевозке пассажиров. Так же мы научились работать в команде и правильно распределять задачи.</a:t>
            </a:r>
          </a:p>
        </p:txBody>
      </p:sp>
    </p:spTree>
    <p:extLst>
      <p:ext uri="{BB962C8B-B14F-4D97-AF65-F5344CB8AC3E}">
        <p14:creationId xmlns:p14="http://schemas.microsoft.com/office/powerpoint/2010/main" val="732464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157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VaNNoSiC PC</dc:creator>
  <cp:lastModifiedBy>VaNNoSiC PC</cp:lastModifiedBy>
  <cp:revision>16</cp:revision>
  <dcterms:created xsi:type="dcterms:W3CDTF">2024-04-23T09:38:30Z</dcterms:created>
  <dcterms:modified xsi:type="dcterms:W3CDTF">2024-04-23T10:38:44Z</dcterms:modified>
</cp:coreProperties>
</file>